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73" r:id="rId3"/>
    <p:sldId id="275" r:id="rId4"/>
    <p:sldId id="276" r:id="rId5"/>
    <p:sldId id="277" r:id="rId6"/>
    <p:sldId id="274" r:id="rId7"/>
    <p:sldId id="27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B9A30-C43A-4567-AB76-A2644B59CCAA}" v="87" dt="2022-08-26T05:08:34.69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6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to Jun" userId="47466eb5046dd00d" providerId="LiveId" clId="{017B9A30-C43A-4567-AB76-A2644B59CCAA}"/>
    <pc:docChg chg="undo custSel addSld delSld modSld modMainMaster">
      <pc:chgData name="Saito Jun" userId="47466eb5046dd00d" providerId="LiveId" clId="{017B9A30-C43A-4567-AB76-A2644B59CCAA}" dt="2022-08-26T05:08:34.692" v="717"/>
      <pc:docMkLst>
        <pc:docMk/>
      </pc:docMkLst>
      <pc:sldChg chg="addSp delSp modSp mod">
        <pc:chgData name="Saito Jun" userId="47466eb5046dd00d" providerId="LiveId" clId="{017B9A30-C43A-4567-AB76-A2644B59CCAA}" dt="2022-08-26T02:05:01.565" v="652" actId="14100"/>
        <pc:sldMkLst>
          <pc:docMk/>
          <pc:sldMk cId="539543908" sldId="257"/>
        </pc:sldMkLst>
        <pc:spChg chg="mod">
          <ac:chgData name="Saito Jun" userId="47466eb5046dd00d" providerId="LiveId" clId="{017B9A30-C43A-4567-AB76-A2644B59CCAA}" dt="2022-08-26T00:10:46.799" v="42" actId="14100"/>
          <ac:spMkLst>
            <pc:docMk/>
            <pc:sldMk cId="539543908" sldId="257"/>
            <ac:spMk id="2" creationId="{F9FB971B-3E46-48C3-93DD-E0BA6626F0E6}"/>
          </ac:spMkLst>
        </pc:spChg>
        <pc:spChg chg="mod">
          <ac:chgData name="Saito Jun" userId="47466eb5046dd00d" providerId="LiveId" clId="{017B9A30-C43A-4567-AB76-A2644B59CCAA}" dt="2022-08-26T00:12:19.148" v="89"/>
          <ac:spMkLst>
            <pc:docMk/>
            <pc:sldMk cId="539543908" sldId="257"/>
            <ac:spMk id="3" creationId="{E72AE519-0FC3-479F-8244-2BA9CCE85C9E}"/>
          </ac:spMkLst>
        </pc:spChg>
        <pc:spChg chg="mod">
          <ac:chgData name="Saito Jun" userId="47466eb5046dd00d" providerId="LiveId" clId="{017B9A30-C43A-4567-AB76-A2644B59CCAA}" dt="2022-08-26T00:14:12.258" v="178"/>
          <ac:spMkLst>
            <pc:docMk/>
            <pc:sldMk cId="539543908" sldId="257"/>
            <ac:spMk id="7" creationId="{73DB62FC-E670-48A4-8983-69EAA1001D13}"/>
          </ac:spMkLst>
        </pc:spChg>
        <pc:spChg chg="add mod">
          <ac:chgData name="Saito Jun" userId="47466eb5046dd00d" providerId="LiveId" clId="{017B9A30-C43A-4567-AB76-A2644B59CCAA}" dt="2022-08-26T01:11:12.675" v="299" actId="1076"/>
          <ac:spMkLst>
            <pc:docMk/>
            <pc:sldMk cId="539543908" sldId="257"/>
            <ac:spMk id="12" creationId="{CB3F8152-EF58-3712-785F-DE4119251C0C}"/>
          </ac:spMkLst>
        </pc:spChg>
        <pc:spChg chg="add mod">
          <ac:chgData name="Saito Jun" userId="47466eb5046dd00d" providerId="LiveId" clId="{017B9A30-C43A-4567-AB76-A2644B59CCAA}" dt="2022-08-26T01:12:30.736" v="369" actId="1076"/>
          <ac:spMkLst>
            <pc:docMk/>
            <pc:sldMk cId="539543908" sldId="257"/>
            <ac:spMk id="14" creationId="{7EBBA495-4A47-CC84-DC9E-3F2C6277531B}"/>
          </ac:spMkLst>
        </pc:spChg>
        <pc:picChg chg="add del mod">
          <ac:chgData name="Saito Jun" userId="47466eb5046dd00d" providerId="LiveId" clId="{017B9A30-C43A-4567-AB76-A2644B59CCAA}" dt="2022-08-26T00:22:03.826" v="187" actId="21"/>
          <ac:picMkLst>
            <pc:docMk/>
            <pc:sldMk cId="539543908" sldId="257"/>
            <ac:picMk id="9" creationId="{FE8D6EEE-DDD4-874F-066D-51BD411F3837}"/>
          </ac:picMkLst>
        </pc:picChg>
        <pc:picChg chg="add mod">
          <ac:chgData name="Saito Jun" userId="47466eb5046dd00d" providerId="LiveId" clId="{017B9A30-C43A-4567-AB76-A2644B59CCAA}" dt="2022-08-26T02:05:01.565" v="652" actId="14100"/>
          <ac:picMkLst>
            <pc:docMk/>
            <pc:sldMk cId="539543908" sldId="257"/>
            <ac:picMk id="11" creationId="{7A9A92DD-E39F-0F19-6B27-250C3CE01D98}"/>
          </ac:picMkLst>
        </pc:picChg>
      </pc:sldChg>
      <pc:sldChg chg="addSp delSp modSp del mod modClrScheme chgLayout">
        <pc:chgData name="Saito Jun" userId="47466eb5046dd00d" providerId="LiveId" clId="{017B9A30-C43A-4567-AB76-A2644B59CCAA}" dt="2022-08-26T00:56:23.270" v="249" actId="47"/>
        <pc:sldMkLst>
          <pc:docMk/>
          <pc:sldMk cId="4055385784" sldId="263"/>
        </pc:sldMkLst>
        <pc:spChg chg="add del mod ord">
          <ac:chgData name="Saito Jun" userId="47466eb5046dd00d" providerId="LiveId" clId="{017B9A30-C43A-4567-AB76-A2644B59CCAA}" dt="2022-08-26T00:38:24.720" v="196" actId="700"/>
          <ac:spMkLst>
            <pc:docMk/>
            <pc:sldMk cId="4055385784" sldId="263"/>
            <ac:spMk id="3" creationId="{EF4FC463-4086-CDB3-C464-071B49B5F932}"/>
          </ac:spMkLst>
        </pc:spChg>
        <pc:spChg chg="mod ord">
          <ac:chgData name="Saito Jun" userId="47466eb5046dd00d" providerId="LiveId" clId="{017B9A30-C43A-4567-AB76-A2644B59CCAA}" dt="2022-08-26T00:42:02.459" v="198" actId="700"/>
          <ac:spMkLst>
            <pc:docMk/>
            <pc:sldMk cId="4055385784" sldId="263"/>
            <ac:spMk id="4" creationId="{3246D554-7785-4AD4-8B7D-2D9258F83CF4}"/>
          </ac:spMkLst>
        </pc:spChg>
        <pc:spChg chg="add del mod ord">
          <ac:chgData name="Saito Jun" userId="47466eb5046dd00d" providerId="LiveId" clId="{017B9A30-C43A-4567-AB76-A2644B59CCAA}" dt="2022-08-26T00:38:24.720" v="196" actId="700"/>
          <ac:spMkLst>
            <pc:docMk/>
            <pc:sldMk cId="4055385784" sldId="263"/>
            <ac:spMk id="5" creationId="{AE2A9B60-8700-18FD-B7E6-CA4E13D7EA5A}"/>
          </ac:spMkLst>
        </pc:spChg>
        <pc:spChg chg="del mod ord">
          <ac:chgData name="Saito Jun" userId="47466eb5046dd00d" providerId="LiveId" clId="{017B9A30-C43A-4567-AB76-A2644B59CCAA}" dt="2022-08-26T00:32:53.128" v="195" actId="700"/>
          <ac:spMkLst>
            <pc:docMk/>
            <pc:sldMk cId="4055385784" sldId="263"/>
            <ac:spMk id="6" creationId="{743E7A24-20D3-4EAE-AAF0-A2DEA23B7E0A}"/>
          </ac:spMkLst>
        </pc:spChg>
        <pc:spChg chg="add del mod ord">
          <ac:chgData name="Saito Jun" userId="47466eb5046dd00d" providerId="LiveId" clId="{017B9A30-C43A-4567-AB76-A2644B59CCAA}" dt="2022-08-26T00:40:41.441" v="197" actId="700"/>
          <ac:spMkLst>
            <pc:docMk/>
            <pc:sldMk cId="4055385784" sldId="263"/>
            <ac:spMk id="9" creationId="{6D859B32-AA15-9E37-EB25-9547E0AEBBB0}"/>
          </ac:spMkLst>
        </pc:spChg>
        <pc:spChg chg="add del mod ord">
          <ac:chgData name="Saito Jun" userId="47466eb5046dd00d" providerId="LiveId" clId="{017B9A30-C43A-4567-AB76-A2644B59CCAA}" dt="2022-08-26T00:42:02.459" v="198" actId="700"/>
          <ac:spMkLst>
            <pc:docMk/>
            <pc:sldMk cId="4055385784" sldId="263"/>
            <ac:spMk id="12" creationId="{219C70D8-AC48-9227-DF2E-D342AF1E63C6}"/>
          </ac:spMkLst>
        </pc:spChg>
        <pc:spChg chg="add del mod ord">
          <ac:chgData name="Saito Jun" userId="47466eb5046dd00d" providerId="LiveId" clId="{017B9A30-C43A-4567-AB76-A2644B59CCAA}" dt="2022-08-26T00:42:02.459" v="198" actId="700"/>
          <ac:spMkLst>
            <pc:docMk/>
            <pc:sldMk cId="4055385784" sldId="263"/>
            <ac:spMk id="13" creationId="{9C3DFBF3-75A9-FDA9-158A-150652981BAB}"/>
          </ac:spMkLst>
        </pc:spChg>
        <pc:spChg chg="add mod ord">
          <ac:chgData name="Saito Jun" userId="47466eb5046dd00d" providerId="LiveId" clId="{017B9A30-C43A-4567-AB76-A2644B59CCAA}" dt="2022-08-26T00:46:21.673" v="207" actId="27636"/>
          <ac:spMkLst>
            <pc:docMk/>
            <pc:sldMk cId="4055385784" sldId="263"/>
            <ac:spMk id="15" creationId="{F0B06BA5-6F49-D0F8-C591-3A76D7F773B8}"/>
          </ac:spMkLst>
        </pc:spChg>
        <pc:graphicFrameChg chg="del">
          <ac:chgData name="Saito Jun" userId="47466eb5046dd00d" providerId="LiveId" clId="{017B9A30-C43A-4567-AB76-A2644B59CCAA}" dt="2022-08-26T00:23:00.684" v="188" actId="478"/>
          <ac:graphicFrameMkLst>
            <pc:docMk/>
            <pc:sldMk cId="4055385784" sldId="263"/>
            <ac:graphicFrameMk id="2" creationId="{8D5EB181-BBB4-83A0-D77F-F0D3E51FBFCA}"/>
          </ac:graphicFrameMkLst>
        </pc:graphicFrameChg>
        <pc:graphicFrameChg chg="add mod">
          <ac:chgData name="Saito Jun" userId="47466eb5046dd00d" providerId="LiveId" clId="{017B9A30-C43A-4567-AB76-A2644B59CCAA}" dt="2022-08-26T00:46:29.717" v="208" actId="14100"/>
          <ac:graphicFrameMkLst>
            <pc:docMk/>
            <pc:sldMk cId="4055385784" sldId="263"/>
            <ac:graphicFrameMk id="17" creationId="{F911C44B-D786-C72D-1EAC-879F291BF0E0}"/>
          </ac:graphicFrameMkLst>
        </pc:graphicFrameChg>
      </pc:sldChg>
      <pc:sldChg chg="del">
        <pc:chgData name="Saito Jun" userId="47466eb5046dd00d" providerId="LiveId" clId="{017B9A30-C43A-4567-AB76-A2644B59CCAA}" dt="2022-08-26T02:12:48.944" v="691" actId="47"/>
        <pc:sldMkLst>
          <pc:docMk/>
          <pc:sldMk cId="3234615626" sldId="264"/>
        </pc:sldMkLst>
      </pc:sldChg>
      <pc:sldChg chg="del">
        <pc:chgData name="Saito Jun" userId="47466eb5046dd00d" providerId="LiveId" clId="{017B9A30-C43A-4567-AB76-A2644B59CCAA}" dt="2022-08-26T02:12:48.944" v="691" actId="47"/>
        <pc:sldMkLst>
          <pc:docMk/>
          <pc:sldMk cId="976650694" sldId="265"/>
        </pc:sldMkLst>
      </pc:sldChg>
      <pc:sldChg chg="del">
        <pc:chgData name="Saito Jun" userId="47466eb5046dd00d" providerId="LiveId" clId="{017B9A30-C43A-4567-AB76-A2644B59CCAA}" dt="2022-08-26T02:12:48.944" v="691" actId="47"/>
        <pc:sldMkLst>
          <pc:docMk/>
          <pc:sldMk cId="4268444189" sldId="266"/>
        </pc:sldMkLst>
      </pc:sldChg>
      <pc:sldChg chg="del">
        <pc:chgData name="Saito Jun" userId="47466eb5046dd00d" providerId="LiveId" clId="{017B9A30-C43A-4567-AB76-A2644B59CCAA}" dt="2022-08-26T02:12:48.944" v="691" actId="47"/>
        <pc:sldMkLst>
          <pc:docMk/>
          <pc:sldMk cId="2049961373" sldId="267"/>
        </pc:sldMkLst>
      </pc:sldChg>
      <pc:sldChg chg="del">
        <pc:chgData name="Saito Jun" userId="47466eb5046dd00d" providerId="LiveId" clId="{017B9A30-C43A-4567-AB76-A2644B59CCAA}" dt="2022-08-26T02:12:48.944" v="691" actId="47"/>
        <pc:sldMkLst>
          <pc:docMk/>
          <pc:sldMk cId="3863544366" sldId="268"/>
        </pc:sldMkLst>
      </pc:sldChg>
      <pc:sldChg chg="del">
        <pc:chgData name="Saito Jun" userId="47466eb5046dd00d" providerId="LiveId" clId="{017B9A30-C43A-4567-AB76-A2644B59CCAA}" dt="2022-08-26T02:12:48.944" v="691" actId="47"/>
        <pc:sldMkLst>
          <pc:docMk/>
          <pc:sldMk cId="732947415" sldId="269"/>
        </pc:sldMkLst>
      </pc:sldChg>
      <pc:sldChg chg="del">
        <pc:chgData name="Saito Jun" userId="47466eb5046dd00d" providerId="LiveId" clId="{017B9A30-C43A-4567-AB76-A2644B59CCAA}" dt="2022-08-26T02:12:48.944" v="691" actId="47"/>
        <pc:sldMkLst>
          <pc:docMk/>
          <pc:sldMk cId="3847725796" sldId="270"/>
        </pc:sldMkLst>
      </pc:sldChg>
      <pc:sldChg chg="addSp delSp modSp mod">
        <pc:chgData name="Saito Jun" userId="47466eb5046dd00d" providerId="LiveId" clId="{017B9A30-C43A-4567-AB76-A2644B59CCAA}" dt="2022-08-26T02:12:18.699" v="690" actId="1076"/>
        <pc:sldMkLst>
          <pc:docMk/>
          <pc:sldMk cId="1496765862" sldId="272"/>
        </pc:sldMkLst>
        <pc:spChg chg="mod">
          <ac:chgData name="Saito Jun" userId="47466eb5046dd00d" providerId="LiveId" clId="{017B9A30-C43A-4567-AB76-A2644B59CCAA}" dt="2022-08-26T02:12:18.699" v="690" actId="1076"/>
          <ac:spMkLst>
            <pc:docMk/>
            <pc:sldMk cId="1496765862" sldId="272"/>
            <ac:spMk id="2" creationId="{D1B31A67-E4DD-0818-BEC4-CE82B879E2A0}"/>
          </ac:spMkLst>
        </pc:spChg>
        <pc:graphicFrameChg chg="add mod modGraphic">
          <ac:chgData name="Saito Jun" userId="47466eb5046dd00d" providerId="LiveId" clId="{017B9A30-C43A-4567-AB76-A2644B59CCAA}" dt="2022-08-26T02:11:28.993" v="682" actId="1076"/>
          <ac:graphicFrameMkLst>
            <pc:docMk/>
            <pc:sldMk cId="1496765862" sldId="272"/>
            <ac:graphicFrameMk id="4" creationId="{AE45D77F-A063-6DD6-B990-7CE63C43A930}"/>
          </ac:graphicFrameMkLst>
        </pc:graphicFrameChg>
        <pc:graphicFrameChg chg="del">
          <ac:chgData name="Saito Jun" userId="47466eb5046dd00d" providerId="LiveId" clId="{017B9A30-C43A-4567-AB76-A2644B59CCAA}" dt="2022-08-26T02:10:33.328" v="677" actId="478"/>
          <ac:graphicFrameMkLst>
            <pc:docMk/>
            <pc:sldMk cId="1496765862" sldId="272"/>
            <ac:graphicFrameMk id="5" creationId="{7F5895A3-212E-506E-CB23-E21833A993D5}"/>
          </ac:graphicFrameMkLst>
        </pc:graphicFrameChg>
      </pc:sldChg>
      <pc:sldChg chg="addSp delSp modSp new mod setBg">
        <pc:chgData name="Saito Jun" userId="47466eb5046dd00d" providerId="LiveId" clId="{017B9A30-C43A-4567-AB76-A2644B59CCAA}" dt="2022-08-26T01:14:32.001" v="431"/>
        <pc:sldMkLst>
          <pc:docMk/>
          <pc:sldMk cId="2167372108" sldId="273"/>
        </pc:sldMkLst>
        <pc:spChg chg="mod">
          <ac:chgData name="Saito Jun" userId="47466eb5046dd00d" providerId="LiveId" clId="{017B9A30-C43A-4567-AB76-A2644B59CCAA}" dt="2022-08-26T01:14:32.001" v="431"/>
          <ac:spMkLst>
            <pc:docMk/>
            <pc:sldMk cId="2167372108" sldId="273"/>
            <ac:spMk id="2" creationId="{D7EA88BC-65C0-0996-5FEC-55168F3648B8}"/>
          </ac:spMkLst>
        </pc:spChg>
        <pc:spChg chg="mod">
          <ac:chgData name="Saito Jun" userId="47466eb5046dd00d" providerId="LiveId" clId="{017B9A30-C43A-4567-AB76-A2644B59CCAA}" dt="2022-08-26T00:53:13.267" v="235" actId="1076"/>
          <ac:spMkLst>
            <pc:docMk/>
            <pc:sldMk cId="2167372108" sldId="273"/>
            <ac:spMk id="3" creationId="{DC055435-9380-984E-A15C-8A7FEE3C1DFE}"/>
          </ac:spMkLst>
        </pc:spChg>
        <pc:spChg chg="add">
          <ac:chgData name="Saito Jun" userId="47466eb5046dd00d" providerId="LiveId" clId="{017B9A30-C43A-4567-AB76-A2644B59CCAA}" dt="2022-08-26T00:49:18.553" v="217" actId="26606"/>
          <ac:spMkLst>
            <pc:docMk/>
            <pc:sldMk cId="2167372108" sldId="273"/>
            <ac:spMk id="10" creationId="{53F29798-D584-4792-9B62-3F5F5C36D619}"/>
          </ac:spMkLst>
        </pc:spChg>
        <pc:graphicFrameChg chg="add del mod modGraphic">
          <ac:chgData name="Saito Jun" userId="47466eb5046dd00d" providerId="LiveId" clId="{017B9A30-C43A-4567-AB76-A2644B59CCAA}" dt="2022-08-26T00:49:01.906" v="215" actId="478"/>
          <ac:graphicFrameMkLst>
            <pc:docMk/>
            <pc:sldMk cId="2167372108" sldId="273"/>
            <ac:graphicFrameMk id="4" creationId="{DD0C9072-31A7-B2E0-3A09-8E68415455B0}"/>
          </ac:graphicFrameMkLst>
        </pc:graphicFrameChg>
        <pc:graphicFrameChg chg="add mod modGraphic">
          <ac:chgData name="Saito Jun" userId="47466eb5046dd00d" providerId="LiveId" clId="{017B9A30-C43A-4567-AB76-A2644B59CCAA}" dt="2022-08-26T00:53:23.705" v="236" actId="1076"/>
          <ac:graphicFrameMkLst>
            <pc:docMk/>
            <pc:sldMk cId="2167372108" sldId="273"/>
            <ac:graphicFrameMk id="5" creationId="{8B44ACD1-FAA2-4F4A-3EB1-72B21376B880}"/>
          </ac:graphicFrameMkLst>
        </pc:graphicFrameChg>
      </pc:sldChg>
      <pc:sldChg chg="addSp delSp modSp new mod setBg">
        <pc:chgData name="Saito Jun" userId="47466eb5046dd00d" providerId="LiveId" clId="{017B9A30-C43A-4567-AB76-A2644B59CCAA}" dt="2022-08-26T05:08:34.692" v="717"/>
        <pc:sldMkLst>
          <pc:docMk/>
          <pc:sldMk cId="1792763261" sldId="274"/>
        </pc:sldMkLst>
        <pc:spChg chg="mod">
          <ac:chgData name="Saito Jun" userId="47466eb5046dd00d" providerId="LiveId" clId="{017B9A30-C43A-4567-AB76-A2644B59CCAA}" dt="2022-08-26T05:08:21.448" v="704"/>
          <ac:spMkLst>
            <pc:docMk/>
            <pc:sldMk cId="1792763261" sldId="274"/>
            <ac:spMk id="2" creationId="{DC39AC09-5069-C346-AFEA-6FECADF0494E}"/>
          </ac:spMkLst>
        </pc:spChg>
        <pc:spChg chg="mod">
          <ac:chgData name="Saito Jun" userId="47466eb5046dd00d" providerId="LiveId" clId="{017B9A30-C43A-4567-AB76-A2644B59CCAA}" dt="2022-08-26T02:01:18.518" v="642" actId="1076"/>
          <ac:spMkLst>
            <pc:docMk/>
            <pc:sldMk cId="1792763261" sldId="274"/>
            <ac:spMk id="3" creationId="{F03A1030-9D48-05B2-06DC-719D090E3326}"/>
          </ac:spMkLst>
        </pc:spChg>
        <pc:spChg chg="add del">
          <ac:chgData name="Saito Jun" userId="47466eb5046dd00d" providerId="LiveId" clId="{017B9A30-C43A-4567-AB76-A2644B59CCAA}" dt="2022-08-26T01:00:33.518" v="253" actId="26606"/>
          <ac:spMkLst>
            <pc:docMk/>
            <pc:sldMk cId="1792763261" sldId="274"/>
            <ac:spMk id="9" creationId="{A4AC5506-6312-4701-8D3C-40187889A947}"/>
          </ac:spMkLst>
        </pc:spChg>
        <pc:spChg chg="add">
          <ac:chgData name="Saito Jun" userId="47466eb5046dd00d" providerId="LiveId" clId="{017B9A30-C43A-4567-AB76-A2644B59CCAA}" dt="2022-08-26T01:00:33.518" v="253" actId="26606"/>
          <ac:spMkLst>
            <pc:docMk/>
            <pc:sldMk cId="1792763261" sldId="274"/>
            <ac:spMk id="14" creationId="{53F29798-D584-4792-9B62-3F5F5C36D619}"/>
          </ac:spMkLst>
        </pc:spChg>
        <pc:graphicFrameChg chg="add del mod modGraphic">
          <ac:chgData name="Saito Jun" userId="47466eb5046dd00d" providerId="LiveId" clId="{017B9A30-C43A-4567-AB76-A2644B59CCAA}" dt="2022-08-26T02:01:14.261" v="641" actId="478"/>
          <ac:graphicFrameMkLst>
            <pc:docMk/>
            <pc:sldMk cId="1792763261" sldId="274"/>
            <ac:graphicFrameMk id="4" creationId="{2B0209E6-95F4-C33A-1C05-2A3360DC11C1}"/>
          </ac:graphicFrameMkLst>
        </pc:graphicFrameChg>
        <pc:graphicFrameChg chg="add mod modGraphic">
          <ac:chgData name="Saito Jun" userId="47466eb5046dd00d" providerId="LiveId" clId="{017B9A30-C43A-4567-AB76-A2644B59CCAA}" dt="2022-08-26T05:08:34.692" v="717"/>
          <ac:graphicFrameMkLst>
            <pc:docMk/>
            <pc:sldMk cId="1792763261" sldId="274"/>
            <ac:graphicFrameMk id="5" creationId="{D86F9DAF-33F8-FF41-D7A8-E278D40E3B75}"/>
          </ac:graphicFrameMkLst>
        </pc:graphicFrameChg>
      </pc:sldChg>
      <pc:sldChg chg="addSp delSp modSp add mod setBg delDesignElem chgLayout">
        <pc:chgData name="Saito Jun" userId="47466eb5046dd00d" providerId="LiveId" clId="{017B9A30-C43A-4567-AB76-A2644B59CCAA}" dt="2022-08-26T01:25:17.095" v="480" actId="1076"/>
        <pc:sldMkLst>
          <pc:docMk/>
          <pc:sldMk cId="1369657404" sldId="275"/>
        </pc:sldMkLst>
        <pc:spChg chg="mod ord">
          <ac:chgData name="Saito Jun" userId="47466eb5046dd00d" providerId="LiveId" clId="{017B9A30-C43A-4567-AB76-A2644B59CCAA}" dt="2022-08-26T01:08:34.100" v="293" actId="1076"/>
          <ac:spMkLst>
            <pc:docMk/>
            <pc:sldMk cId="1369657404" sldId="275"/>
            <ac:spMk id="2" creationId="{D7EA88BC-65C0-0996-5FEC-55168F3648B8}"/>
          </ac:spMkLst>
        </pc:spChg>
        <pc:spChg chg="mod ord">
          <ac:chgData name="Saito Jun" userId="47466eb5046dd00d" providerId="LiveId" clId="{017B9A30-C43A-4567-AB76-A2644B59CCAA}" dt="2022-08-26T01:15:59.278" v="439" actId="255"/>
          <ac:spMkLst>
            <pc:docMk/>
            <pc:sldMk cId="1369657404" sldId="275"/>
            <ac:spMk id="3" creationId="{DC055435-9380-984E-A15C-8A7FEE3C1DFE}"/>
          </ac:spMkLst>
        </pc:spChg>
        <pc:spChg chg="add del">
          <ac:chgData name="Saito Jun" userId="47466eb5046dd00d" providerId="LiveId" clId="{017B9A30-C43A-4567-AB76-A2644B59CCAA}" dt="2022-08-26T01:02:23.830" v="260" actId="26606"/>
          <ac:spMkLst>
            <pc:docMk/>
            <pc:sldMk cId="1369657404" sldId="275"/>
            <ac:spMk id="9" creationId="{53F29798-D584-4792-9B62-3F5F5C36D619}"/>
          </ac:spMkLst>
        </pc:spChg>
        <pc:spChg chg="del">
          <ac:chgData name="Saito Jun" userId="47466eb5046dd00d" providerId="LiveId" clId="{017B9A30-C43A-4567-AB76-A2644B59CCAA}" dt="2022-08-26T01:01:17.184" v="255"/>
          <ac:spMkLst>
            <pc:docMk/>
            <pc:sldMk cId="1369657404" sldId="275"/>
            <ac:spMk id="10" creationId="{53F29798-D584-4792-9B62-3F5F5C36D619}"/>
          </ac:spMkLst>
        </pc:spChg>
        <pc:spChg chg="add del">
          <ac:chgData name="Saito Jun" userId="47466eb5046dd00d" providerId="LiveId" clId="{017B9A30-C43A-4567-AB76-A2644B59CCAA}" dt="2022-08-26T01:04:12.871" v="266" actId="700"/>
          <ac:spMkLst>
            <pc:docMk/>
            <pc:sldMk cId="1369657404" sldId="275"/>
            <ac:spMk id="11" creationId="{1199E1B1-A8C0-4FE8-A5A8-1CB41D69F857}"/>
          </ac:spMkLst>
        </pc:spChg>
        <pc:spChg chg="add del">
          <ac:chgData name="Saito Jun" userId="47466eb5046dd00d" providerId="LiveId" clId="{017B9A30-C43A-4567-AB76-A2644B59CCAA}" dt="2022-08-26T01:04:12.871" v="266" actId="700"/>
          <ac:spMkLst>
            <pc:docMk/>
            <pc:sldMk cId="1369657404" sldId="275"/>
            <ac:spMk id="12" creationId="{A8384FB5-9ADC-4DDC-881B-597D56F5B15D}"/>
          </ac:spMkLst>
        </pc:spChg>
        <pc:spChg chg="add del">
          <ac:chgData name="Saito Jun" userId="47466eb5046dd00d" providerId="LiveId" clId="{017B9A30-C43A-4567-AB76-A2644B59CCAA}" dt="2022-08-26T01:04:12.871" v="266" actId="700"/>
          <ac:spMkLst>
            <pc:docMk/>
            <pc:sldMk cId="1369657404" sldId="275"/>
            <ac:spMk id="13" creationId="{84A8DE83-DE75-4B41-9DB4-A7EC0B0DEC0B}"/>
          </ac:spMkLst>
        </pc:spChg>
        <pc:spChg chg="add del">
          <ac:chgData name="Saito Jun" userId="47466eb5046dd00d" providerId="LiveId" clId="{017B9A30-C43A-4567-AB76-A2644B59CCAA}" dt="2022-08-26T01:04:12.871" v="266" actId="700"/>
          <ac:spMkLst>
            <pc:docMk/>
            <pc:sldMk cId="1369657404" sldId="275"/>
            <ac:spMk id="15" creationId="{A7009A0A-BEF5-4EAC-AF15-E4F9F002E239}"/>
          </ac:spMkLst>
        </pc:spChg>
        <pc:graphicFrameChg chg="add mod modGraphic">
          <ac:chgData name="Saito Jun" userId="47466eb5046dd00d" providerId="LiveId" clId="{017B9A30-C43A-4567-AB76-A2644B59CCAA}" dt="2022-08-26T01:25:17.095" v="480" actId="1076"/>
          <ac:graphicFrameMkLst>
            <pc:docMk/>
            <pc:sldMk cId="1369657404" sldId="275"/>
            <ac:graphicFrameMk id="4" creationId="{0A61525F-18FA-95D9-20E0-203C9FEBA9CA}"/>
          </ac:graphicFrameMkLst>
        </pc:graphicFrameChg>
        <pc:graphicFrameChg chg="del modGraphic">
          <ac:chgData name="Saito Jun" userId="47466eb5046dd00d" providerId="LiveId" clId="{017B9A30-C43A-4567-AB76-A2644B59CCAA}" dt="2022-08-26T01:01:51.036" v="257" actId="478"/>
          <ac:graphicFrameMkLst>
            <pc:docMk/>
            <pc:sldMk cId="1369657404" sldId="275"/>
            <ac:graphicFrameMk id="5" creationId="{8B44ACD1-FAA2-4F4A-3EB1-72B21376B880}"/>
          </ac:graphicFrameMkLst>
        </pc:graphicFrameChg>
      </pc:sldChg>
      <pc:sldChg chg="addSp delSp modSp add mod setBg delDesignElem">
        <pc:chgData name="Saito Jun" userId="47466eb5046dd00d" providerId="LiveId" clId="{017B9A30-C43A-4567-AB76-A2644B59CCAA}" dt="2022-08-26T01:31:46.196" v="511" actId="26606"/>
        <pc:sldMkLst>
          <pc:docMk/>
          <pc:sldMk cId="3999913821" sldId="276"/>
        </pc:sldMkLst>
        <pc:spChg chg="mod">
          <ac:chgData name="Saito Jun" userId="47466eb5046dd00d" providerId="LiveId" clId="{017B9A30-C43A-4567-AB76-A2644B59CCAA}" dt="2022-08-26T01:31:46.196" v="511" actId="26606"/>
          <ac:spMkLst>
            <pc:docMk/>
            <pc:sldMk cId="3999913821" sldId="276"/>
            <ac:spMk id="2" creationId="{D7EA88BC-65C0-0996-5FEC-55168F3648B8}"/>
          </ac:spMkLst>
        </pc:spChg>
        <pc:spChg chg="mod">
          <ac:chgData name="Saito Jun" userId="47466eb5046dd00d" providerId="LiveId" clId="{017B9A30-C43A-4567-AB76-A2644B59CCAA}" dt="2022-08-26T01:31:46.196" v="511" actId="26606"/>
          <ac:spMkLst>
            <pc:docMk/>
            <pc:sldMk cId="3999913821" sldId="276"/>
            <ac:spMk id="3" creationId="{DC055435-9380-984E-A15C-8A7FEE3C1DFE}"/>
          </ac:spMkLst>
        </pc:spChg>
        <pc:spChg chg="add del">
          <ac:chgData name="Saito Jun" userId="47466eb5046dd00d" providerId="LiveId" clId="{017B9A30-C43A-4567-AB76-A2644B59CCAA}" dt="2022-08-26T01:18:20.006" v="443" actId="26606"/>
          <ac:spMkLst>
            <pc:docMk/>
            <pc:sldMk cId="3999913821" sldId="276"/>
            <ac:spMk id="9" creationId="{A8384FB5-9ADC-4DDC-881B-597D56F5B15D}"/>
          </ac:spMkLst>
        </pc:spChg>
        <pc:spChg chg="del">
          <ac:chgData name="Saito Jun" userId="47466eb5046dd00d" providerId="LiveId" clId="{017B9A30-C43A-4567-AB76-A2644B59CCAA}" dt="2022-08-26T01:09:09.106" v="295"/>
          <ac:spMkLst>
            <pc:docMk/>
            <pc:sldMk cId="3999913821" sldId="276"/>
            <ac:spMk id="10" creationId="{53F29798-D584-4792-9B62-3F5F5C36D619}"/>
          </ac:spMkLst>
        </pc:spChg>
        <pc:spChg chg="add del">
          <ac:chgData name="Saito Jun" userId="47466eb5046dd00d" providerId="LiveId" clId="{017B9A30-C43A-4567-AB76-A2644B59CCAA}" dt="2022-08-26T01:18:20.006" v="443" actId="26606"/>
          <ac:spMkLst>
            <pc:docMk/>
            <pc:sldMk cId="3999913821" sldId="276"/>
            <ac:spMk id="11" creationId="{1199E1B1-A8C0-4FE8-A5A8-1CB41D69F857}"/>
          </ac:spMkLst>
        </pc:spChg>
        <pc:spChg chg="add del">
          <ac:chgData name="Saito Jun" userId="47466eb5046dd00d" providerId="LiveId" clId="{017B9A30-C43A-4567-AB76-A2644B59CCAA}" dt="2022-08-26T01:18:20.006" v="443" actId="26606"/>
          <ac:spMkLst>
            <pc:docMk/>
            <pc:sldMk cId="3999913821" sldId="276"/>
            <ac:spMk id="13" creationId="{84A8DE83-DE75-4B41-9DB4-A7EC0B0DEC0B}"/>
          </ac:spMkLst>
        </pc:spChg>
        <pc:spChg chg="add del">
          <ac:chgData name="Saito Jun" userId="47466eb5046dd00d" providerId="LiveId" clId="{017B9A30-C43A-4567-AB76-A2644B59CCAA}" dt="2022-08-26T01:18:20.006" v="443" actId="26606"/>
          <ac:spMkLst>
            <pc:docMk/>
            <pc:sldMk cId="3999913821" sldId="276"/>
            <ac:spMk id="15" creationId="{A7009A0A-BEF5-4EAC-AF15-E4F9F002E239}"/>
          </ac:spMkLst>
        </pc:spChg>
        <pc:spChg chg="add del">
          <ac:chgData name="Saito Jun" userId="47466eb5046dd00d" providerId="LiveId" clId="{017B9A30-C43A-4567-AB76-A2644B59CCAA}" dt="2022-08-26T01:31:46.196" v="511" actId="26606"/>
          <ac:spMkLst>
            <pc:docMk/>
            <pc:sldMk cId="3999913821" sldId="276"/>
            <ac:spMk id="17" creationId="{AC477752-ACCA-41C1-9B1D-D0CED1F9CBDD}"/>
          </ac:spMkLst>
        </pc:spChg>
        <pc:spChg chg="add del">
          <ac:chgData name="Saito Jun" userId="47466eb5046dd00d" providerId="LiveId" clId="{017B9A30-C43A-4567-AB76-A2644B59CCAA}" dt="2022-08-26T01:31:46.196" v="511" actId="26606"/>
          <ac:spMkLst>
            <pc:docMk/>
            <pc:sldMk cId="3999913821" sldId="276"/>
            <ac:spMk id="22" creationId="{53F29798-D584-4792-9B62-3F5F5C36D619}"/>
          </ac:spMkLst>
        </pc:spChg>
        <pc:graphicFrameChg chg="add mod modGraphic">
          <ac:chgData name="Saito Jun" userId="47466eb5046dd00d" providerId="LiveId" clId="{017B9A30-C43A-4567-AB76-A2644B59CCAA}" dt="2022-08-26T01:31:46.196" v="511" actId="26606"/>
          <ac:graphicFrameMkLst>
            <pc:docMk/>
            <pc:sldMk cId="3999913821" sldId="276"/>
            <ac:graphicFrameMk id="4" creationId="{5C1BF5ED-BD5A-0AE2-9FF0-B778BB9DF1D1}"/>
          </ac:graphicFrameMkLst>
        </pc:graphicFrameChg>
        <pc:graphicFrameChg chg="del">
          <ac:chgData name="Saito Jun" userId="47466eb5046dd00d" providerId="LiveId" clId="{017B9A30-C43A-4567-AB76-A2644B59CCAA}" dt="2022-08-26T01:17:15.925" v="440" actId="478"/>
          <ac:graphicFrameMkLst>
            <pc:docMk/>
            <pc:sldMk cId="3999913821" sldId="276"/>
            <ac:graphicFrameMk id="5" creationId="{8B44ACD1-FAA2-4F4A-3EB1-72B21376B880}"/>
          </ac:graphicFrameMkLst>
        </pc:graphicFrameChg>
      </pc:sldChg>
      <pc:sldChg chg="addSp delSp modSp add mod setBg modClrScheme delDesignElem chgLayout">
        <pc:chgData name="Saito Jun" userId="47466eb5046dd00d" providerId="LiveId" clId="{017B9A30-C43A-4567-AB76-A2644B59CCAA}" dt="2022-08-26T02:00:08.549" v="640" actId="255"/>
        <pc:sldMkLst>
          <pc:docMk/>
          <pc:sldMk cId="1643507331" sldId="277"/>
        </pc:sldMkLst>
        <pc:spChg chg="del mod">
          <ac:chgData name="Saito Jun" userId="47466eb5046dd00d" providerId="LiveId" clId="{017B9A30-C43A-4567-AB76-A2644B59CCAA}" dt="2022-08-26T01:29:40.558" v="501" actId="478"/>
          <ac:spMkLst>
            <pc:docMk/>
            <pc:sldMk cId="1643507331" sldId="277"/>
            <ac:spMk id="2" creationId="{D7EA88BC-65C0-0996-5FEC-55168F3648B8}"/>
          </ac:spMkLst>
        </pc:spChg>
        <pc:spChg chg="mod ord">
          <ac:chgData name="Saito Jun" userId="47466eb5046dd00d" providerId="LiveId" clId="{017B9A30-C43A-4567-AB76-A2644B59CCAA}" dt="2022-08-26T01:58:12.388" v="636" actId="1076"/>
          <ac:spMkLst>
            <pc:docMk/>
            <pc:sldMk cId="1643507331" sldId="277"/>
            <ac:spMk id="3" creationId="{DC055435-9380-984E-A15C-8A7FEE3C1DFE}"/>
          </ac:spMkLst>
        </pc:spChg>
        <pc:spChg chg="add del mod ord">
          <ac:chgData name="Saito Jun" userId="47466eb5046dd00d" providerId="LiveId" clId="{017B9A30-C43A-4567-AB76-A2644B59CCAA}" dt="2022-08-26T01:30:03.628" v="503" actId="700"/>
          <ac:spMkLst>
            <pc:docMk/>
            <pc:sldMk cId="1643507331" sldId="277"/>
            <ac:spMk id="6" creationId="{6FEC21F4-769F-7F02-A44C-6FBD9F3C4E8B}"/>
          </ac:spMkLst>
        </pc:spChg>
        <pc:spChg chg="add del mod ord">
          <ac:chgData name="Saito Jun" userId="47466eb5046dd00d" providerId="LiveId" clId="{017B9A30-C43A-4567-AB76-A2644B59CCAA}" dt="2022-08-26T01:30:03.628" v="503" actId="700"/>
          <ac:spMkLst>
            <pc:docMk/>
            <pc:sldMk cId="1643507331" sldId="277"/>
            <ac:spMk id="7" creationId="{D758B886-E3A4-FBD0-6709-172D47DEB45F}"/>
          </ac:spMkLst>
        </pc:spChg>
        <pc:spChg chg="add del mod ord">
          <ac:chgData name="Saito Jun" userId="47466eb5046dd00d" providerId="LiveId" clId="{017B9A30-C43A-4567-AB76-A2644B59CCAA}" dt="2022-08-26T01:52:24.515" v="614" actId="478"/>
          <ac:spMkLst>
            <pc:docMk/>
            <pc:sldMk cId="1643507331" sldId="277"/>
            <ac:spMk id="8" creationId="{8D7156D8-E1F8-90DF-28F0-47D9E1494934}"/>
          </ac:spMkLst>
        </pc:spChg>
        <pc:spChg chg="add del">
          <ac:chgData name="Saito Jun" userId="47466eb5046dd00d" providerId="LiveId" clId="{017B9A30-C43A-4567-AB76-A2644B59CCAA}" dt="2022-08-26T01:26:38.877" v="487" actId="26606"/>
          <ac:spMkLst>
            <pc:docMk/>
            <pc:sldMk cId="1643507331" sldId="277"/>
            <ac:spMk id="10" creationId="{3B47FC9C-2ED3-4100-A4EF-E8CDFEE106C9}"/>
          </ac:spMkLst>
        </pc:spChg>
        <pc:spChg chg="add del">
          <ac:chgData name="Saito Jun" userId="47466eb5046dd00d" providerId="LiveId" clId="{017B9A30-C43A-4567-AB76-A2644B59CCAA}" dt="2022-08-26T01:29:00.501" v="498" actId="26606"/>
          <ac:spMkLst>
            <pc:docMk/>
            <pc:sldMk cId="1643507331" sldId="277"/>
            <ac:spMk id="12" creationId="{53F29798-D584-4792-9B62-3F5F5C36D619}"/>
          </ac:spMkLst>
        </pc:spChg>
        <pc:spChg chg="add del">
          <ac:chgData name="Saito Jun" userId="47466eb5046dd00d" providerId="LiveId" clId="{017B9A30-C43A-4567-AB76-A2644B59CCAA}" dt="2022-08-26T01:32:08.633" v="512" actId="26606"/>
          <ac:spMkLst>
            <pc:docMk/>
            <pc:sldMk cId="1643507331" sldId="277"/>
            <ac:spMk id="13" creationId="{3B47FC9C-2ED3-4100-A4EF-E8CDFEE106C9}"/>
          </ac:spMkLst>
        </pc:spChg>
        <pc:spChg chg="add del">
          <ac:chgData name="Saito Jun" userId="47466eb5046dd00d" providerId="LiveId" clId="{017B9A30-C43A-4567-AB76-A2644B59CCAA}" dt="2022-08-26T01:28:07.332" v="491" actId="26606"/>
          <ac:spMkLst>
            <pc:docMk/>
            <pc:sldMk cId="1643507331" sldId="277"/>
            <ac:spMk id="14" creationId="{AC477752-ACCA-41C1-9B1D-D0CED1F9CBDD}"/>
          </ac:spMkLst>
        </pc:spChg>
        <pc:spChg chg="add del">
          <ac:chgData name="Saito Jun" userId="47466eb5046dd00d" providerId="LiveId" clId="{017B9A30-C43A-4567-AB76-A2644B59CCAA}" dt="2022-08-26T01:35:05.121" v="526" actId="26606"/>
          <ac:spMkLst>
            <pc:docMk/>
            <pc:sldMk cId="1643507331" sldId="277"/>
            <ac:spMk id="15" creationId="{53F29798-D584-4792-9B62-3F5F5C36D619}"/>
          </ac:spMkLst>
        </pc:spChg>
        <pc:spChg chg="add del">
          <ac:chgData name="Saito Jun" userId="47466eb5046dd00d" providerId="LiveId" clId="{017B9A30-C43A-4567-AB76-A2644B59CCAA}" dt="2022-08-26T01:28:16.312" v="493" actId="26606"/>
          <ac:spMkLst>
            <pc:docMk/>
            <pc:sldMk cId="1643507331" sldId="277"/>
            <ac:spMk id="16" creationId="{53F29798-D584-4792-9B62-3F5F5C36D619}"/>
          </ac:spMkLst>
        </pc:spChg>
        <pc:spChg chg="del">
          <ac:chgData name="Saito Jun" userId="47466eb5046dd00d" providerId="LiveId" clId="{017B9A30-C43A-4567-AB76-A2644B59CCAA}" dt="2022-08-26T01:25:37.329" v="482"/>
          <ac:spMkLst>
            <pc:docMk/>
            <pc:sldMk cId="1643507331" sldId="277"/>
            <ac:spMk id="17" creationId="{AC477752-ACCA-41C1-9B1D-D0CED1F9CBDD}"/>
          </ac:spMkLst>
        </pc:spChg>
        <pc:spChg chg="add del">
          <ac:chgData name="Saito Jun" userId="47466eb5046dd00d" providerId="LiveId" clId="{017B9A30-C43A-4567-AB76-A2644B59CCAA}" dt="2022-08-26T01:28:35.714" v="495" actId="26606"/>
          <ac:spMkLst>
            <pc:docMk/>
            <pc:sldMk cId="1643507331" sldId="277"/>
            <ac:spMk id="18" creationId="{A8384FB5-9ADC-4DDC-881B-597D56F5B15D}"/>
          </ac:spMkLst>
        </pc:spChg>
        <pc:spChg chg="add del">
          <ac:chgData name="Saito Jun" userId="47466eb5046dd00d" providerId="LiveId" clId="{017B9A30-C43A-4567-AB76-A2644B59CCAA}" dt="2022-08-26T01:28:35.714" v="495" actId="26606"/>
          <ac:spMkLst>
            <pc:docMk/>
            <pc:sldMk cId="1643507331" sldId="277"/>
            <ac:spMk id="19" creationId="{1199E1B1-A8C0-4FE8-A5A8-1CB41D69F857}"/>
          </ac:spMkLst>
        </pc:spChg>
        <pc:spChg chg="add">
          <ac:chgData name="Saito Jun" userId="47466eb5046dd00d" providerId="LiveId" clId="{017B9A30-C43A-4567-AB76-A2644B59CCAA}" dt="2022-08-26T01:35:05.121" v="526" actId="26606"/>
          <ac:spMkLst>
            <pc:docMk/>
            <pc:sldMk cId="1643507331" sldId="277"/>
            <ac:spMk id="20" creationId="{AC477752-ACCA-41C1-9B1D-D0CED1F9CBDD}"/>
          </ac:spMkLst>
        </pc:spChg>
        <pc:spChg chg="add del">
          <ac:chgData name="Saito Jun" userId="47466eb5046dd00d" providerId="LiveId" clId="{017B9A30-C43A-4567-AB76-A2644B59CCAA}" dt="2022-08-26T01:28:35.714" v="495" actId="26606"/>
          <ac:spMkLst>
            <pc:docMk/>
            <pc:sldMk cId="1643507331" sldId="277"/>
            <ac:spMk id="21" creationId="{84A8DE83-DE75-4B41-9DB4-A7EC0B0DEC0B}"/>
          </ac:spMkLst>
        </pc:spChg>
        <pc:spChg chg="add del">
          <ac:chgData name="Saito Jun" userId="47466eb5046dd00d" providerId="LiveId" clId="{017B9A30-C43A-4567-AB76-A2644B59CCAA}" dt="2022-08-26T01:28:35.714" v="495" actId="26606"/>
          <ac:spMkLst>
            <pc:docMk/>
            <pc:sldMk cId="1643507331" sldId="277"/>
            <ac:spMk id="23" creationId="{A7009A0A-BEF5-4EAC-AF15-E4F9F002E239}"/>
          </ac:spMkLst>
        </pc:spChg>
        <pc:spChg chg="add del">
          <ac:chgData name="Saito Jun" userId="47466eb5046dd00d" providerId="LiveId" clId="{017B9A30-C43A-4567-AB76-A2644B59CCAA}" dt="2022-08-26T01:29:00.433" v="497" actId="26606"/>
          <ac:spMkLst>
            <pc:docMk/>
            <pc:sldMk cId="1643507331" sldId="277"/>
            <ac:spMk id="25" creationId="{D12DDE76-C203-4047-9998-63900085B5E8}"/>
          </ac:spMkLst>
        </pc:spChg>
        <pc:spChg chg="add del">
          <ac:chgData name="Saito Jun" userId="47466eb5046dd00d" providerId="LiveId" clId="{017B9A30-C43A-4567-AB76-A2644B59CCAA}" dt="2022-08-26T01:29:55.599" v="502" actId="700"/>
          <ac:spMkLst>
            <pc:docMk/>
            <pc:sldMk cId="1643507331" sldId="277"/>
            <ac:spMk id="27" creationId="{C1A1C5D3-C053-4EE9-BE1A-419B6E27CCAE}"/>
          </ac:spMkLst>
        </pc:spChg>
        <pc:spChg chg="add del">
          <ac:chgData name="Saito Jun" userId="47466eb5046dd00d" providerId="LiveId" clId="{017B9A30-C43A-4567-AB76-A2644B59CCAA}" dt="2022-08-26T01:29:55.599" v="502" actId="700"/>
          <ac:spMkLst>
            <pc:docMk/>
            <pc:sldMk cId="1643507331" sldId="277"/>
            <ac:spMk id="28" creationId="{A3473CF9-37EB-43E7-89EF-D2D1C53D1DAC}"/>
          </ac:spMkLst>
        </pc:spChg>
        <pc:spChg chg="add del">
          <ac:chgData name="Saito Jun" userId="47466eb5046dd00d" providerId="LiveId" clId="{017B9A30-C43A-4567-AB76-A2644B59CCAA}" dt="2022-08-26T01:29:55.599" v="502" actId="700"/>
          <ac:spMkLst>
            <pc:docMk/>
            <pc:sldMk cId="1643507331" sldId="277"/>
            <ac:spMk id="29" creationId="{586B4EF9-43BA-4655-A6FF-1D8E21574C95}"/>
          </ac:spMkLst>
        </pc:spChg>
        <pc:graphicFrameChg chg="del">
          <ac:chgData name="Saito Jun" userId="47466eb5046dd00d" providerId="LiveId" clId="{017B9A30-C43A-4567-AB76-A2644B59CCAA}" dt="2022-08-26T01:25:47.997" v="484" actId="478"/>
          <ac:graphicFrameMkLst>
            <pc:docMk/>
            <pc:sldMk cId="1643507331" sldId="277"/>
            <ac:graphicFrameMk id="4" creationId="{5C1BF5ED-BD5A-0AE2-9FF0-B778BB9DF1D1}"/>
          </ac:graphicFrameMkLst>
        </pc:graphicFrameChg>
        <pc:graphicFrameChg chg="add del mod modGraphic">
          <ac:chgData name="Saito Jun" userId="47466eb5046dd00d" providerId="LiveId" clId="{017B9A30-C43A-4567-AB76-A2644B59CCAA}" dt="2022-08-26T01:38:15.541" v="530" actId="478"/>
          <ac:graphicFrameMkLst>
            <pc:docMk/>
            <pc:sldMk cId="1643507331" sldId="277"/>
            <ac:graphicFrameMk id="5" creationId="{88E4FD02-8BB3-4D16-73A1-748A5EB2A8B0}"/>
          </ac:graphicFrameMkLst>
        </pc:graphicFrameChg>
        <pc:graphicFrameChg chg="add mod modGraphic">
          <ac:chgData name="Saito Jun" userId="47466eb5046dd00d" providerId="LiveId" clId="{017B9A30-C43A-4567-AB76-A2644B59CCAA}" dt="2022-08-26T02:00:08.549" v="640" actId="255"/>
          <ac:graphicFrameMkLst>
            <pc:docMk/>
            <pc:sldMk cId="1643507331" sldId="277"/>
            <ac:graphicFrameMk id="9" creationId="{B048C36E-6386-221C-87AD-62E4D0D7E516}"/>
          </ac:graphicFrameMkLst>
        </pc:graphicFrameChg>
      </pc:sldChg>
      <pc:sldMasterChg chg="modSp mod modSldLayout">
        <pc:chgData name="Saito Jun" userId="47466eb5046dd00d" providerId="LiveId" clId="{017B9A30-C43A-4567-AB76-A2644B59CCAA}" dt="2022-08-26T00:52:21.212" v="233" actId="1076"/>
        <pc:sldMasterMkLst>
          <pc:docMk/>
          <pc:sldMasterMk cId="1201112003" sldId="2147483660"/>
        </pc:sldMasterMkLst>
        <pc:spChg chg="mod">
          <ac:chgData name="Saito Jun" userId="47466eb5046dd00d" providerId="LiveId" clId="{017B9A30-C43A-4567-AB76-A2644B59CCAA}" dt="2022-08-26T00:52:21.212" v="233" actId="1076"/>
          <ac:spMkLst>
            <pc:docMk/>
            <pc:sldMasterMk cId="1201112003" sldId="2147483660"/>
            <ac:spMk id="6" creationId="{00000000-0000-0000-0000-000000000000}"/>
          </ac:spMkLst>
        </pc:spChg>
        <pc:sldLayoutChg chg="modSp mod">
          <pc:chgData name="Saito Jun" userId="47466eb5046dd00d" providerId="LiveId" clId="{017B9A30-C43A-4567-AB76-A2644B59CCAA}" dt="2022-08-26T00:52:07.610" v="232" actId="1076"/>
          <pc:sldLayoutMkLst>
            <pc:docMk/>
            <pc:sldMasterMk cId="1201112003" sldId="2147483660"/>
            <pc:sldLayoutMk cId="3709884061" sldId="2147483665"/>
          </pc:sldLayoutMkLst>
          <pc:spChg chg="mod">
            <ac:chgData name="Saito Jun" userId="47466eb5046dd00d" providerId="LiveId" clId="{017B9A30-C43A-4567-AB76-A2644B59CCAA}" dt="2022-08-26T00:52:07.610" v="232" actId="1076"/>
            <ac:spMkLst>
              <pc:docMk/>
              <pc:sldMasterMk cId="1201112003" sldId="2147483660"/>
              <pc:sldLayoutMk cId="3709884061" sldId="2147483665"/>
              <ac:spMk id="9" creationId="{00000000-0000-0000-0000-000000000000}"/>
            </ac:spMkLst>
          </pc:spChg>
        </pc:sldLayoutChg>
        <pc:sldLayoutChg chg="modSp mod">
          <pc:chgData name="Saito Jun" userId="47466eb5046dd00d" providerId="LiveId" clId="{017B9A30-C43A-4567-AB76-A2644B59CCAA}" dt="2022-08-26T00:51:52.606" v="231" actId="1076"/>
          <pc:sldLayoutMkLst>
            <pc:docMk/>
            <pc:sldMasterMk cId="1201112003" sldId="2147483660"/>
            <pc:sldLayoutMk cId="3240771434" sldId="2147483666"/>
          </pc:sldLayoutMkLst>
          <pc:spChg chg="mod">
            <ac:chgData name="Saito Jun" userId="47466eb5046dd00d" providerId="LiveId" clId="{017B9A30-C43A-4567-AB76-A2644B59CCAA}" dt="2022-08-26T00:51:52.606" v="231" actId="1076"/>
            <ac:spMkLst>
              <pc:docMk/>
              <pc:sldMasterMk cId="1201112003" sldId="2147483660"/>
              <pc:sldLayoutMk cId="3240771434" sldId="2147483666"/>
              <ac:spMk id="5" creationId="{00000000-0000-0000-0000-000000000000}"/>
            </ac:spMkLst>
          </pc:spChg>
        </pc:sldLayoutChg>
      </pc:sldMasterChg>
    </pc:docChg>
  </pc:docChgLst>
  <pc:docChgLst>
    <pc:chgData name="Saito Jun" userId="47466eb5046dd00d" providerId="LiveId" clId="{F654E808-E905-4918-91D2-03317E9B0E8D}"/>
    <pc:docChg chg="undo custSel addSld delSld modSld">
      <pc:chgData name="Saito Jun" userId="47466eb5046dd00d" providerId="LiveId" clId="{F654E808-E905-4918-91D2-03317E9B0E8D}" dt="2022-06-29T07:15:47.262" v="125" actId="47"/>
      <pc:docMkLst>
        <pc:docMk/>
      </pc:docMkLst>
      <pc:sldChg chg="modSp mod">
        <pc:chgData name="Saito Jun" userId="47466eb5046dd00d" providerId="LiveId" clId="{F654E808-E905-4918-91D2-03317E9B0E8D}" dt="2022-06-29T05:53:10.512" v="13"/>
        <pc:sldMkLst>
          <pc:docMk/>
          <pc:sldMk cId="539543908" sldId="257"/>
        </pc:sldMkLst>
        <pc:spChg chg="mod">
          <ac:chgData name="Saito Jun" userId="47466eb5046dd00d" providerId="LiveId" clId="{F654E808-E905-4918-91D2-03317E9B0E8D}" dt="2022-06-29T05:53:10.512" v="13"/>
          <ac:spMkLst>
            <pc:docMk/>
            <pc:sldMk cId="539543908" sldId="257"/>
            <ac:spMk id="3" creationId="{E72AE519-0FC3-479F-8244-2BA9CCE85C9E}"/>
          </ac:spMkLst>
        </pc:spChg>
      </pc:sldChg>
      <pc:sldChg chg="addSp delSp modSp mod">
        <pc:chgData name="Saito Jun" userId="47466eb5046dd00d" providerId="LiveId" clId="{F654E808-E905-4918-91D2-03317E9B0E8D}" dt="2022-06-29T06:24:06.606" v="115"/>
        <pc:sldMkLst>
          <pc:docMk/>
          <pc:sldMk cId="4055385784" sldId="263"/>
        </pc:sldMkLst>
        <pc:spChg chg="mod">
          <ac:chgData name="Saito Jun" userId="47466eb5046dd00d" providerId="LiveId" clId="{F654E808-E905-4918-91D2-03317E9B0E8D}" dt="2022-06-29T05:55:09.830" v="22" actId="1076"/>
          <ac:spMkLst>
            <pc:docMk/>
            <pc:sldMk cId="4055385784" sldId="263"/>
            <ac:spMk id="4" creationId="{3246D554-7785-4AD4-8B7D-2D9258F83CF4}"/>
          </ac:spMkLst>
        </pc:spChg>
        <pc:spChg chg="mod">
          <ac:chgData name="Saito Jun" userId="47466eb5046dd00d" providerId="LiveId" clId="{F654E808-E905-4918-91D2-03317E9B0E8D}" dt="2022-06-29T05:54:47.235" v="21" actId="1076"/>
          <ac:spMkLst>
            <pc:docMk/>
            <pc:sldMk cId="4055385784" sldId="263"/>
            <ac:spMk id="6" creationId="{743E7A24-20D3-4EAE-AAF0-A2DEA23B7E0A}"/>
          </ac:spMkLst>
        </pc:spChg>
        <pc:graphicFrameChg chg="add mod">
          <ac:chgData name="Saito Jun" userId="47466eb5046dd00d" providerId="LiveId" clId="{F654E808-E905-4918-91D2-03317E9B0E8D}" dt="2022-06-29T06:24:06.606" v="115"/>
          <ac:graphicFrameMkLst>
            <pc:docMk/>
            <pc:sldMk cId="4055385784" sldId="263"/>
            <ac:graphicFrameMk id="2" creationId="{8D5EB181-BBB4-83A0-D77F-F0D3E51FBFCA}"/>
          </ac:graphicFrameMkLst>
        </pc:graphicFrameChg>
        <pc:graphicFrameChg chg="del mod">
          <ac:chgData name="Saito Jun" userId="47466eb5046dd00d" providerId="LiveId" clId="{F654E808-E905-4918-91D2-03317E9B0E8D}" dt="2022-06-29T05:54:18.670" v="15" actId="478"/>
          <ac:graphicFrameMkLst>
            <pc:docMk/>
            <pc:sldMk cId="4055385784" sldId="263"/>
            <ac:graphicFrameMk id="5" creationId="{154D6770-5BFD-B1D0-6F21-E1D4BA9C9177}"/>
          </ac:graphicFrameMkLst>
        </pc:graphicFrameChg>
      </pc:sldChg>
      <pc:sldChg chg="addSp delSp modSp mod">
        <pc:chgData name="Saito Jun" userId="47466eb5046dd00d" providerId="LiveId" clId="{F654E808-E905-4918-91D2-03317E9B0E8D}" dt="2022-06-29T05:58:20.488" v="41"/>
        <pc:sldMkLst>
          <pc:docMk/>
          <pc:sldMk cId="3234615626" sldId="264"/>
        </pc:sldMkLst>
        <pc:graphicFrameChg chg="add mod">
          <ac:chgData name="Saito Jun" userId="47466eb5046dd00d" providerId="LiveId" clId="{F654E808-E905-4918-91D2-03317E9B0E8D}" dt="2022-06-29T05:58:20.488" v="41"/>
          <ac:graphicFrameMkLst>
            <pc:docMk/>
            <pc:sldMk cId="3234615626" sldId="264"/>
            <ac:graphicFrameMk id="4" creationId="{D6691B9F-3596-4ECB-E1DE-FA1883A49E42}"/>
          </ac:graphicFrameMkLst>
        </pc:graphicFrameChg>
        <pc:graphicFrameChg chg="del">
          <ac:chgData name="Saito Jun" userId="47466eb5046dd00d" providerId="LiveId" clId="{F654E808-E905-4918-91D2-03317E9B0E8D}" dt="2022-06-29T05:57:05.893" v="27" actId="478"/>
          <ac:graphicFrameMkLst>
            <pc:docMk/>
            <pc:sldMk cId="3234615626" sldId="264"/>
            <ac:graphicFrameMk id="7" creationId="{D8084CB6-0733-667B-FCBC-A1BEEBFAD139}"/>
          </ac:graphicFrameMkLst>
        </pc:graphicFrameChg>
      </pc:sldChg>
      <pc:sldChg chg="addSp delSp modSp mod">
        <pc:chgData name="Saito Jun" userId="47466eb5046dd00d" providerId="LiveId" clId="{F654E808-E905-4918-91D2-03317E9B0E8D}" dt="2022-06-29T06:05:15.918" v="50" actId="1076"/>
        <pc:sldMkLst>
          <pc:docMk/>
          <pc:sldMk cId="976650694" sldId="265"/>
        </pc:sldMkLst>
        <pc:graphicFrameChg chg="add mod">
          <ac:chgData name="Saito Jun" userId="47466eb5046dd00d" providerId="LiveId" clId="{F654E808-E905-4918-91D2-03317E9B0E8D}" dt="2022-06-29T06:05:15.918" v="50" actId="1076"/>
          <ac:graphicFrameMkLst>
            <pc:docMk/>
            <pc:sldMk cId="976650694" sldId="265"/>
            <ac:graphicFrameMk id="4" creationId="{BE4FCD62-CB65-FD1E-13C6-A3556066490A}"/>
          </ac:graphicFrameMkLst>
        </pc:graphicFrameChg>
        <pc:graphicFrameChg chg="add del">
          <ac:chgData name="Saito Jun" userId="47466eb5046dd00d" providerId="LiveId" clId="{F654E808-E905-4918-91D2-03317E9B0E8D}" dt="2022-06-29T06:00:39.844" v="44" actId="478"/>
          <ac:graphicFrameMkLst>
            <pc:docMk/>
            <pc:sldMk cId="976650694" sldId="265"/>
            <ac:graphicFrameMk id="6" creationId="{AE730C3C-5B4D-8DA1-7784-195360678E57}"/>
          </ac:graphicFrameMkLst>
        </pc:graphicFrameChg>
      </pc:sldChg>
      <pc:sldChg chg="addSp delSp modSp mod">
        <pc:chgData name="Saito Jun" userId="47466eb5046dd00d" providerId="LiveId" clId="{F654E808-E905-4918-91D2-03317E9B0E8D}" dt="2022-06-29T06:07:31.022" v="58" actId="1076"/>
        <pc:sldMkLst>
          <pc:docMk/>
          <pc:sldMk cId="4268444189" sldId="266"/>
        </pc:sldMkLst>
        <pc:graphicFrameChg chg="add del mod">
          <ac:chgData name="Saito Jun" userId="47466eb5046dd00d" providerId="LiveId" clId="{F654E808-E905-4918-91D2-03317E9B0E8D}" dt="2022-06-29T06:07:13.207" v="53"/>
          <ac:graphicFrameMkLst>
            <pc:docMk/>
            <pc:sldMk cId="4268444189" sldId="266"/>
            <ac:graphicFrameMk id="4" creationId="{30A58D61-8A53-4440-CC23-38297E8B6DB3}"/>
          </ac:graphicFrameMkLst>
        </pc:graphicFrameChg>
        <pc:graphicFrameChg chg="del">
          <ac:chgData name="Saito Jun" userId="47466eb5046dd00d" providerId="LiveId" clId="{F654E808-E905-4918-91D2-03317E9B0E8D}" dt="2022-06-29T06:07:08.466" v="51" actId="478"/>
          <ac:graphicFrameMkLst>
            <pc:docMk/>
            <pc:sldMk cId="4268444189" sldId="266"/>
            <ac:graphicFrameMk id="5" creationId="{0177E8B5-6E4D-632F-47EE-7FC71D8A8F93}"/>
          </ac:graphicFrameMkLst>
        </pc:graphicFrameChg>
        <pc:graphicFrameChg chg="add mod">
          <ac:chgData name="Saito Jun" userId="47466eb5046dd00d" providerId="LiveId" clId="{F654E808-E905-4918-91D2-03317E9B0E8D}" dt="2022-06-29T06:07:31.022" v="58" actId="1076"/>
          <ac:graphicFrameMkLst>
            <pc:docMk/>
            <pc:sldMk cId="4268444189" sldId="266"/>
            <ac:graphicFrameMk id="6" creationId="{6A191B7E-ACE0-36C7-9E9C-B63264A9ED92}"/>
          </ac:graphicFrameMkLst>
        </pc:graphicFrameChg>
      </pc:sldChg>
      <pc:sldChg chg="addSp delSp modSp mod">
        <pc:chgData name="Saito Jun" userId="47466eb5046dd00d" providerId="LiveId" clId="{F654E808-E905-4918-91D2-03317E9B0E8D}" dt="2022-06-29T06:09:34.978" v="65" actId="1076"/>
        <pc:sldMkLst>
          <pc:docMk/>
          <pc:sldMk cId="2049961373" sldId="267"/>
        </pc:sldMkLst>
        <pc:spChg chg="mod">
          <ac:chgData name="Saito Jun" userId="47466eb5046dd00d" providerId="LiveId" clId="{F654E808-E905-4918-91D2-03317E9B0E8D}" dt="2022-06-29T06:09:34.978" v="65" actId="1076"/>
          <ac:spMkLst>
            <pc:docMk/>
            <pc:sldMk cId="2049961373" sldId="267"/>
            <ac:spMk id="2" creationId="{E0A4C317-BA74-4319-96AF-3FDB83A55403}"/>
          </ac:spMkLst>
        </pc:spChg>
        <pc:graphicFrameChg chg="add mod">
          <ac:chgData name="Saito Jun" userId="47466eb5046dd00d" providerId="LiveId" clId="{F654E808-E905-4918-91D2-03317E9B0E8D}" dt="2022-06-29T06:09:11.019" v="63" actId="1076"/>
          <ac:graphicFrameMkLst>
            <pc:docMk/>
            <pc:sldMk cId="2049961373" sldId="267"/>
            <ac:graphicFrameMk id="4" creationId="{A42C882E-1BD8-4878-F04E-561E878FB34F}"/>
          </ac:graphicFrameMkLst>
        </pc:graphicFrameChg>
        <pc:graphicFrameChg chg="del">
          <ac:chgData name="Saito Jun" userId="47466eb5046dd00d" providerId="LiveId" clId="{F654E808-E905-4918-91D2-03317E9B0E8D}" dt="2022-06-29T06:08:43.362" v="59" actId="478"/>
          <ac:graphicFrameMkLst>
            <pc:docMk/>
            <pc:sldMk cId="2049961373" sldId="267"/>
            <ac:graphicFrameMk id="8" creationId="{3D35B282-1DC6-B516-B545-6DB9541F4493}"/>
          </ac:graphicFrameMkLst>
        </pc:graphicFrameChg>
      </pc:sldChg>
      <pc:sldChg chg="addSp delSp modSp mod">
        <pc:chgData name="Saito Jun" userId="47466eb5046dd00d" providerId="LiveId" clId="{F654E808-E905-4918-91D2-03317E9B0E8D}" dt="2022-06-29T06:12:26.369" v="88"/>
        <pc:sldMkLst>
          <pc:docMk/>
          <pc:sldMk cId="3863544366" sldId="268"/>
        </pc:sldMkLst>
        <pc:spChg chg="mod">
          <ac:chgData name="Saito Jun" userId="47466eb5046dd00d" providerId="LiveId" clId="{F654E808-E905-4918-91D2-03317E9B0E8D}" dt="2022-06-29T06:12:14.083" v="83" actId="1076"/>
          <ac:spMkLst>
            <pc:docMk/>
            <pc:sldMk cId="3863544366" sldId="268"/>
            <ac:spMk id="2" creationId="{FCCFAB00-A6CC-4A60-B585-A622A9D66EF9}"/>
          </ac:spMkLst>
        </pc:spChg>
        <pc:graphicFrameChg chg="add mod">
          <ac:chgData name="Saito Jun" userId="47466eb5046dd00d" providerId="LiveId" clId="{F654E808-E905-4918-91D2-03317E9B0E8D}" dt="2022-06-29T06:12:26.369" v="88"/>
          <ac:graphicFrameMkLst>
            <pc:docMk/>
            <pc:sldMk cId="3863544366" sldId="268"/>
            <ac:graphicFrameMk id="4" creationId="{20BF2E67-C572-8FB3-EDF6-132DF2F43E4D}"/>
          </ac:graphicFrameMkLst>
        </pc:graphicFrameChg>
        <pc:graphicFrameChg chg="del">
          <ac:chgData name="Saito Jun" userId="47466eb5046dd00d" providerId="LiveId" clId="{F654E808-E905-4918-91D2-03317E9B0E8D}" dt="2022-06-29T06:11:22.345" v="66" actId="478"/>
          <ac:graphicFrameMkLst>
            <pc:docMk/>
            <pc:sldMk cId="3863544366" sldId="268"/>
            <ac:graphicFrameMk id="5" creationId="{4EE17149-BE36-45D2-A4A6-6D6989A85F82}"/>
          </ac:graphicFrameMkLst>
        </pc:graphicFrameChg>
      </pc:sldChg>
      <pc:sldChg chg="addSp delSp modSp mod">
        <pc:chgData name="Saito Jun" userId="47466eb5046dd00d" providerId="LiveId" clId="{F654E808-E905-4918-91D2-03317E9B0E8D}" dt="2022-06-29T06:14:25.769" v="100"/>
        <pc:sldMkLst>
          <pc:docMk/>
          <pc:sldMk cId="732947415" sldId="269"/>
        </pc:sldMkLst>
        <pc:graphicFrameChg chg="del">
          <ac:chgData name="Saito Jun" userId="47466eb5046dd00d" providerId="LiveId" clId="{F654E808-E905-4918-91D2-03317E9B0E8D}" dt="2022-06-29T06:13:52.927" v="89" actId="478"/>
          <ac:graphicFrameMkLst>
            <pc:docMk/>
            <pc:sldMk cId="732947415" sldId="269"/>
            <ac:graphicFrameMk id="4" creationId="{75DC0C22-28AC-350D-BC9C-3FAF9F3407F5}"/>
          </ac:graphicFrameMkLst>
        </pc:graphicFrameChg>
        <pc:graphicFrameChg chg="add mod">
          <ac:chgData name="Saito Jun" userId="47466eb5046dd00d" providerId="LiveId" clId="{F654E808-E905-4918-91D2-03317E9B0E8D}" dt="2022-06-29T06:14:25.769" v="100"/>
          <ac:graphicFrameMkLst>
            <pc:docMk/>
            <pc:sldMk cId="732947415" sldId="269"/>
            <ac:graphicFrameMk id="5" creationId="{9A7E3B2F-104A-104C-9513-27DDC33DDFFD}"/>
          </ac:graphicFrameMkLst>
        </pc:graphicFrameChg>
      </pc:sldChg>
      <pc:sldChg chg="addSp delSp modSp mod">
        <pc:chgData name="Saito Jun" userId="47466eb5046dd00d" providerId="LiveId" clId="{F654E808-E905-4918-91D2-03317E9B0E8D}" dt="2022-06-29T06:17:00.414" v="112" actId="1076"/>
        <pc:sldMkLst>
          <pc:docMk/>
          <pc:sldMk cId="3847725796" sldId="270"/>
        </pc:sldMkLst>
        <pc:spChg chg="mod">
          <ac:chgData name="Saito Jun" userId="47466eb5046dd00d" providerId="LiveId" clId="{F654E808-E905-4918-91D2-03317E9B0E8D}" dt="2022-06-29T06:17:00.414" v="112" actId="1076"/>
          <ac:spMkLst>
            <pc:docMk/>
            <pc:sldMk cId="3847725796" sldId="270"/>
            <ac:spMk id="2" creationId="{9A98E6EE-54BC-4E88-8769-2A56A0D0A43C}"/>
          </ac:spMkLst>
        </pc:spChg>
        <pc:graphicFrameChg chg="add mod">
          <ac:chgData name="Saito Jun" userId="47466eb5046dd00d" providerId="LiveId" clId="{F654E808-E905-4918-91D2-03317E9B0E8D}" dt="2022-06-29T06:16:49.643" v="111" actId="1076"/>
          <ac:graphicFrameMkLst>
            <pc:docMk/>
            <pc:sldMk cId="3847725796" sldId="270"/>
            <ac:graphicFrameMk id="4" creationId="{3DE1EE2C-BAED-FCD8-3846-7D4C45482BF2}"/>
          </ac:graphicFrameMkLst>
        </pc:graphicFrameChg>
        <pc:graphicFrameChg chg="del">
          <ac:chgData name="Saito Jun" userId="47466eb5046dd00d" providerId="LiveId" clId="{F654E808-E905-4918-91D2-03317E9B0E8D}" dt="2022-06-29T06:15:10.172" v="101" actId="478"/>
          <ac:graphicFrameMkLst>
            <pc:docMk/>
            <pc:sldMk cId="3847725796" sldId="270"/>
            <ac:graphicFrameMk id="5" creationId="{77319D6D-78D1-4CA7-0E90-541C741FBB14}"/>
          </ac:graphicFrameMkLst>
        </pc:graphicFrameChg>
      </pc:sldChg>
      <pc:sldChg chg="addSp delSp modSp mod">
        <pc:chgData name="Saito Jun" userId="47466eb5046dd00d" providerId="LiveId" clId="{F654E808-E905-4918-91D2-03317E9B0E8D}" dt="2022-06-29T05:56:05.855" v="26" actId="1076"/>
        <pc:sldMkLst>
          <pc:docMk/>
          <pc:sldMk cId="1496765862" sldId="272"/>
        </pc:sldMkLst>
        <pc:graphicFrameChg chg="del">
          <ac:chgData name="Saito Jun" userId="47466eb5046dd00d" providerId="LiveId" clId="{F654E808-E905-4918-91D2-03317E9B0E8D}" dt="2022-06-29T05:55:57.296" v="23" actId="478"/>
          <ac:graphicFrameMkLst>
            <pc:docMk/>
            <pc:sldMk cId="1496765862" sldId="272"/>
            <ac:graphicFrameMk id="4" creationId="{39B3B5F1-7B91-4E07-9CAC-BB27B673D26A}"/>
          </ac:graphicFrameMkLst>
        </pc:graphicFrameChg>
        <pc:graphicFrameChg chg="add mod">
          <ac:chgData name="Saito Jun" userId="47466eb5046dd00d" providerId="LiveId" clId="{F654E808-E905-4918-91D2-03317E9B0E8D}" dt="2022-06-29T05:56:05.855" v="26" actId="1076"/>
          <ac:graphicFrameMkLst>
            <pc:docMk/>
            <pc:sldMk cId="1496765862" sldId="272"/>
            <ac:graphicFrameMk id="5" creationId="{7F5895A3-212E-506E-CB23-E21833A993D5}"/>
          </ac:graphicFrameMkLst>
        </pc:graphicFrameChg>
      </pc:sldChg>
      <pc:sldChg chg="addSp delSp modSp new del mod">
        <pc:chgData name="Saito Jun" userId="47466eb5046dd00d" providerId="LiveId" clId="{F654E808-E905-4918-91D2-03317E9B0E8D}" dt="2022-06-29T07:15:47.262" v="125" actId="47"/>
        <pc:sldMkLst>
          <pc:docMk/>
          <pc:sldMk cId="145243352" sldId="273"/>
        </pc:sldMkLst>
        <pc:spChg chg="mod">
          <ac:chgData name="Saito Jun" userId="47466eb5046dd00d" providerId="LiveId" clId="{F654E808-E905-4918-91D2-03317E9B0E8D}" dt="2022-06-29T06:26:51.096" v="119" actId="27636"/>
          <ac:spMkLst>
            <pc:docMk/>
            <pc:sldMk cId="145243352" sldId="273"/>
            <ac:spMk id="2" creationId="{C9F2E91E-5638-045A-8A43-71B01F36A91E}"/>
          </ac:spMkLst>
        </pc:spChg>
        <pc:graphicFrameChg chg="add del mod">
          <ac:chgData name="Saito Jun" userId="47466eb5046dd00d" providerId="LiveId" clId="{F654E808-E905-4918-91D2-03317E9B0E8D}" dt="2022-06-29T07:15:43.992" v="124" actId="478"/>
          <ac:graphicFrameMkLst>
            <pc:docMk/>
            <pc:sldMk cId="145243352" sldId="273"/>
            <ac:graphicFrameMk id="4" creationId="{D36FB9D6-EE5A-7618-0E18-A1D357EF77C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90775-AD8C-42FF-ADF4-2F933BD7C0CD}" type="datetimeFigureOut">
              <a:rPr kumimoji="1" lang="ja-JP" altLang="en-US" smtClean="0"/>
              <a:t>2022/8/26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2C9B8-915C-43D8-81FA-CD7B291D643E}" type="slidenum">
              <a:rPr kumimoji="1" lang="ja-JP" altLang="en-US" smtClean="0"/>
              <a:t>‹#›</a:t>
            </a:fld>
            <a:endParaRPr kumimoji="1" lang="ja-JP" altLang="en-US"/>
          </a:p>
        </p:txBody>
      </p:sp>
    </p:spTree>
    <p:extLst>
      <p:ext uri="{BB962C8B-B14F-4D97-AF65-F5344CB8AC3E}">
        <p14:creationId xmlns:p14="http://schemas.microsoft.com/office/powerpoint/2010/main" val="23135618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1</a:t>
            </a:fld>
            <a:endParaRPr kumimoji="1" lang="ja-JP" altLang="en-US"/>
          </a:p>
        </p:txBody>
      </p:sp>
    </p:spTree>
    <p:extLst>
      <p:ext uri="{BB962C8B-B14F-4D97-AF65-F5344CB8AC3E}">
        <p14:creationId xmlns:p14="http://schemas.microsoft.com/office/powerpoint/2010/main" val="195787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52C9B8-915C-43D8-81FA-CD7B291D643E}" type="slidenum">
              <a:rPr kumimoji="1" lang="ja-JP" altLang="en-US" smtClean="0"/>
              <a:t>5</a:t>
            </a:fld>
            <a:endParaRPr kumimoji="1" lang="ja-JP" altLang="en-US"/>
          </a:p>
        </p:txBody>
      </p:sp>
    </p:spTree>
    <p:extLst>
      <p:ext uri="{BB962C8B-B14F-4D97-AF65-F5344CB8AC3E}">
        <p14:creationId xmlns:p14="http://schemas.microsoft.com/office/powerpoint/2010/main" val="290648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E4E54C-BFA6-4A57-AD95-66446F3F4AB3}" type="datetime1">
              <a:rPr kumimoji="1" lang="ja-JP" altLang="en-US" smtClean="0"/>
              <a:t>2022/8/26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CFAB68-B97E-44C6-B903-0A221F45C963}" type="slidenum">
              <a:rPr kumimoji="1" lang="ja-JP" altLang="en-US" smtClean="0"/>
              <a:t>‹#›</a:t>
            </a:fld>
            <a:endParaRPr kumimoji="1" lang="ja-JP" altLang="en-US"/>
          </a:p>
        </p:txBody>
      </p:sp>
    </p:spTree>
    <p:extLst>
      <p:ext uri="{BB962C8B-B14F-4D97-AF65-F5344CB8AC3E}">
        <p14:creationId xmlns:p14="http://schemas.microsoft.com/office/powerpoint/2010/main" val="354874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7610EB-42E6-4138-AF45-5573D7D07764}" type="datetime1">
              <a:rPr kumimoji="1" lang="ja-JP" altLang="en-US" smtClean="0"/>
              <a:t>2022/8/26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CFAB68-B97E-44C6-B903-0A221F45C963}" type="slidenum">
              <a:rPr kumimoji="1" lang="ja-JP" altLang="en-US" smtClean="0"/>
              <a:t>‹#›</a:t>
            </a:fld>
            <a:endParaRPr kumimoji="1" lang="ja-JP" altLang="en-US"/>
          </a:p>
        </p:txBody>
      </p:sp>
    </p:spTree>
    <p:extLst>
      <p:ext uri="{BB962C8B-B14F-4D97-AF65-F5344CB8AC3E}">
        <p14:creationId xmlns:p14="http://schemas.microsoft.com/office/powerpoint/2010/main" val="77591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D0F05B-9B45-46AC-A6EA-6D496D547141}" type="datetime1">
              <a:rPr kumimoji="1" lang="ja-JP" altLang="en-US" smtClean="0"/>
              <a:t>2022/8/26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CFAB68-B97E-44C6-B903-0A221F45C963}" type="slidenum">
              <a:rPr kumimoji="1" lang="ja-JP" altLang="en-US" smtClean="0"/>
              <a:t>‹#›</a:t>
            </a:fld>
            <a:endParaRPr kumimoji="1" lang="ja-JP" altLang="en-US"/>
          </a:p>
        </p:txBody>
      </p:sp>
    </p:spTree>
    <p:extLst>
      <p:ext uri="{BB962C8B-B14F-4D97-AF65-F5344CB8AC3E}">
        <p14:creationId xmlns:p14="http://schemas.microsoft.com/office/powerpoint/2010/main" val="34728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0A48A1-401B-4040-AF23-C86B2989545B}" type="datetime1">
              <a:rPr kumimoji="1" lang="ja-JP" altLang="en-US" smtClean="0"/>
              <a:t>2022/8/26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CFAB68-B97E-44C6-B903-0A221F45C963}" type="slidenum">
              <a:rPr kumimoji="1" lang="ja-JP" altLang="en-US" smtClean="0"/>
              <a:t>‹#›</a:t>
            </a:fld>
            <a:endParaRPr kumimoji="1" lang="ja-JP" altLang="en-US"/>
          </a:p>
        </p:txBody>
      </p:sp>
    </p:spTree>
    <p:extLst>
      <p:ext uri="{BB962C8B-B14F-4D97-AF65-F5344CB8AC3E}">
        <p14:creationId xmlns:p14="http://schemas.microsoft.com/office/powerpoint/2010/main" val="16092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0BE0FE-C819-4012-84FD-FF5EC77EB260}" type="datetime1">
              <a:rPr kumimoji="1" lang="ja-JP" altLang="en-US" smtClean="0"/>
              <a:t>2022/8/26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CFAB68-B97E-44C6-B903-0A221F45C963}" type="slidenum">
              <a:rPr kumimoji="1" lang="ja-JP" altLang="en-US" smtClean="0"/>
              <a:t>‹#›</a:t>
            </a:fld>
            <a:endParaRPr kumimoji="1" lang="ja-JP" altLang="en-US"/>
          </a:p>
        </p:txBody>
      </p:sp>
    </p:spTree>
    <p:extLst>
      <p:ext uri="{BB962C8B-B14F-4D97-AF65-F5344CB8AC3E}">
        <p14:creationId xmlns:p14="http://schemas.microsoft.com/office/powerpoint/2010/main" val="175362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436DE98-4062-4BB1-8AB2-339F00CAEE21}" type="datetime1">
              <a:rPr kumimoji="1" lang="ja-JP" altLang="en-US" smtClean="0"/>
              <a:t>2022/8/26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CFAB68-B97E-44C6-B903-0A221F45C963}" type="slidenum">
              <a:rPr kumimoji="1" lang="ja-JP" altLang="en-US" smtClean="0"/>
              <a:t>‹#›</a:t>
            </a:fld>
            <a:endParaRPr kumimoji="1" lang="ja-JP" altLang="en-US"/>
          </a:p>
        </p:txBody>
      </p:sp>
    </p:spTree>
    <p:extLst>
      <p:ext uri="{BB962C8B-B14F-4D97-AF65-F5344CB8AC3E}">
        <p14:creationId xmlns:p14="http://schemas.microsoft.com/office/powerpoint/2010/main" val="394378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C184D9A-C20C-45C6-96E1-FD19B5ECEB3B}" type="datetime1">
              <a:rPr kumimoji="1" lang="ja-JP" altLang="en-US" smtClean="0"/>
              <a:t>2022/8/26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086600" y="6538913"/>
            <a:ext cx="2057400" cy="365125"/>
          </a:xfrm>
        </p:spPr>
        <p:txBody>
          <a:bodyPr/>
          <a:lstStyle/>
          <a:p>
            <a:fld id="{D2CFAB68-B97E-44C6-B903-0A221F45C963}" type="slidenum">
              <a:rPr kumimoji="1" lang="ja-JP" altLang="en-US" smtClean="0"/>
              <a:t>‹#›</a:t>
            </a:fld>
            <a:endParaRPr kumimoji="1" lang="ja-JP" altLang="en-US"/>
          </a:p>
        </p:txBody>
      </p:sp>
    </p:spTree>
    <p:extLst>
      <p:ext uri="{BB962C8B-B14F-4D97-AF65-F5344CB8AC3E}">
        <p14:creationId xmlns:p14="http://schemas.microsoft.com/office/powerpoint/2010/main" val="370988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8A777F6-6767-493B-9B51-0628FD56FED5}" type="datetime1">
              <a:rPr kumimoji="1" lang="ja-JP" altLang="en-US" smtClean="0"/>
              <a:t>2022/8/26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086600" y="6545530"/>
            <a:ext cx="2057400" cy="365125"/>
          </a:xfrm>
        </p:spPr>
        <p:txBody>
          <a:bodyPr/>
          <a:lstStyle/>
          <a:p>
            <a:fld id="{D2CFAB68-B97E-44C6-B903-0A221F45C963}" type="slidenum">
              <a:rPr kumimoji="1" lang="ja-JP" altLang="en-US" smtClean="0"/>
              <a:t>‹#›</a:t>
            </a:fld>
            <a:endParaRPr kumimoji="1" lang="ja-JP" altLang="en-US"/>
          </a:p>
        </p:txBody>
      </p:sp>
    </p:spTree>
    <p:extLst>
      <p:ext uri="{BB962C8B-B14F-4D97-AF65-F5344CB8AC3E}">
        <p14:creationId xmlns:p14="http://schemas.microsoft.com/office/powerpoint/2010/main" val="324077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B6A60-77AD-414C-8159-9F321B8E0DC6}" type="datetime1">
              <a:rPr kumimoji="1" lang="ja-JP" altLang="en-US" smtClean="0"/>
              <a:t>2022/8/26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CFAB68-B97E-44C6-B903-0A221F45C963}" type="slidenum">
              <a:rPr kumimoji="1" lang="ja-JP" altLang="en-US" smtClean="0"/>
              <a:t>‹#›</a:t>
            </a:fld>
            <a:endParaRPr kumimoji="1" lang="ja-JP" altLang="en-US"/>
          </a:p>
        </p:txBody>
      </p:sp>
    </p:spTree>
    <p:extLst>
      <p:ext uri="{BB962C8B-B14F-4D97-AF65-F5344CB8AC3E}">
        <p14:creationId xmlns:p14="http://schemas.microsoft.com/office/powerpoint/2010/main" val="405112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774D73-1245-492E-84A7-CCAED4891B77}" type="datetime1">
              <a:rPr kumimoji="1" lang="ja-JP" altLang="en-US" smtClean="0"/>
              <a:t>2022/8/26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CFAB68-B97E-44C6-B903-0A221F45C963}" type="slidenum">
              <a:rPr kumimoji="1" lang="ja-JP" altLang="en-US" smtClean="0"/>
              <a:t>‹#›</a:t>
            </a:fld>
            <a:endParaRPr kumimoji="1" lang="ja-JP" altLang="en-US"/>
          </a:p>
        </p:txBody>
      </p:sp>
    </p:spTree>
    <p:extLst>
      <p:ext uri="{BB962C8B-B14F-4D97-AF65-F5344CB8AC3E}">
        <p14:creationId xmlns:p14="http://schemas.microsoft.com/office/powerpoint/2010/main" val="407990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C0E0F8-DEF2-4465-8249-C9F2F7D83BCF}" type="datetime1">
              <a:rPr kumimoji="1" lang="ja-JP" altLang="en-US" smtClean="0"/>
              <a:t>2022/8/26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CFAB68-B97E-44C6-B903-0A221F45C963}" type="slidenum">
              <a:rPr kumimoji="1" lang="ja-JP" altLang="en-US" smtClean="0"/>
              <a:t>‹#›</a:t>
            </a:fld>
            <a:endParaRPr kumimoji="1" lang="ja-JP" altLang="en-US"/>
          </a:p>
        </p:txBody>
      </p:sp>
    </p:spTree>
    <p:extLst>
      <p:ext uri="{BB962C8B-B14F-4D97-AF65-F5344CB8AC3E}">
        <p14:creationId xmlns:p14="http://schemas.microsoft.com/office/powerpoint/2010/main" val="206046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B5AA9-1F85-4A72-9A63-2A6C5170CD82}" type="datetime1">
              <a:rPr kumimoji="1" lang="ja-JP" altLang="en-US" smtClean="0"/>
              <a:t>2022/8/26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146421" y="6538913"/>
            <a:ext cx="20574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D2CFAB68-B97E-44C6-B903-0A221F45C963}" type="slidenum">
              <a:rPr kumimoji="1" lang="ja-JP" altLang="en-US" smtClean="0"/>
              <a:pPr/>
              <a:t>‹#›</a:t>
            </a:fld>
            <a:endParaRPr kumimoji="1" lang="ja-JP" altLang="en-US" dirty="0"/>
          </a:p>
        </p:txBody>
      </p:sp>
    </p:spTree>
    <p:extLst>
      <p:ext uri="{BB962C8B-B14F-4D97-AF65-F5344CB8AC3E}">
        <p14:creationId xmlns:p14="http://schemas.microsoft.com/office/powerpoint/2010/main" val="1201112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vatican.va/content/francesco/en/messages/pont-messages/2021/documents/20210617-videomessaggio-oil.html" TargetMode="External"/><Relationship Id="rId7" Type="http://schemas.openxmlformats.org/officeDocument/2006/relationships/hyperlink" Target="https://youtu.be/9FiL7Eu7XhE?t=187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XqNsr9cBsX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llc-research.jp/blog/column/295-taxation-in-competitive-coexistence-between-state-and-religion/" TargetMode="External"/><Relationship Id="rId3" Type="http://schemas.openxmlformats.org/officeDocument/2006/relationships/hyperlink" Target="https://www.imf.org/Publications/fandd/issues/2020/12/what-is-the-informal-economy-basics" TargetMode="External"/><Relationship Id="rId7" Type="http://schemas.openxmlformats.org/officeDocument/2006/relationships/hyperlink" Target="https://www.jstage.jst.go.jp/article/kisoron/43/1-2/43_KJ00010256963/_pdf/-char/ja" TargetMode="External"/><Relationship Id="rId2" Type="http://schemas.openxmlformats.org/officeDocument/2006/relationships/hyperlink" Target="https://www.ilo.org/dyn/normlex/en/f?p=NORMLEXPUB:12100:0::NO::P12100_ILO_CODE:R204" TargetMode="External"/><Relationship Id="rId1" Type="http://schemas.openxmlformats.org/officeDocument/2006/relationships/slideLayout" Target="../slideLayouts/slideLayout6.xml"/><Relationship Id="rId6" Type="http://schemas.openxmlformats.org/officeDocument/2006/relationships/hyperlink" Target="https://en.wikipedia.org/wiki/Economic_substance" TargetMode="External"/><Relationship Id="rId5" Type="http://schemas.openxmlformats.org/officeDocument/2006/relationships/hyperlink" Target="https://www.ilo.org/tokyo/information/pr/WCMS_628785/lang--ja/index.htm" TargetMode="External"/><Relationship Id="rId4" Type="http://schemas.openxmlformats.org/officeDocument/2006/relationships/hyperlink" Target="https://www.vatican.va/content/francesco/en/messages/pont-messages/2021/documents/20210617-videomessaggio-oil.html" TargetMode="External"/><Relationship Id="rId9" Type="http://schemas.openxmlformats.org/officeDocument/2006/relationships/hyperlink" Target="https://www.ilo.org/wcmsp5/groups/public/---asia/---ro-bangkok/---ilo-tokyo/documents/normativeinstrument/wcms_534969.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ovpop.org/documentos-y-discursos/" TargetMode="External"/><Relationship Id="rId2" Type="http://schemas.openxmlformats.org/officeDocument/2006/relationships/hyperlink" Target="https://llc-research.jp/blog/benkyokai/bunnkakai-2019-summary/" TargetMode="External"/><Relationship Id="rId1" Type="http://schemas.openxmlformats.org/officeDocument/2006/relationships/slideLayout" Target="../slideLayouts/slideLayout6.xml"/><Relationship Id="rId4" Type="http://schemas.openxmlformats.org/officeDocument/2006/relationships/hyperlink" Target="https://worldfoodday-japan.net/englis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72AE519-0FC3-479F-8244-2BA9CCE85C9E}"/>
              </a:ext>
            </a:extLst>
          </p:cNvPr>
          <p:cNvSpPr>
            <a:spLocks noGrp="1"/>
          </p:cNvSpPr>
          <p:nvPr>
            <p:ph type="subTitle" idx="1"/>
          </p:nvPr>
        </p:nvSpPr>
        <p:spPr>
          <a:xfrm>
            <a:off x="1142997" y="5740530"/>
            <a:ext cx="6858000" cy="877641"/>
          </a:xfrm>
        </p:spPr>
        <p:txBody>
          <a:bodyPr>
            <a:normAutofit lnSpcReduction="10000"/>
          </a:bodyPr>
          <a:lstStyle/>
          <a:p>
            <a:r>
              <a:rPr kumimoji="1" lang="en-US" altLang="ja-JP" sz="1400" dirty="0"/>
              <a:t>2022.09.17</a:t>
            </a:r>
            <a:r>
              <a:rPr kumimoji="1" lang="ja-JP" altLang="en-US" sz="1400" dirty="0"/>
              <a:t>＠真生会館</a:t>
            </a:r>
            <a:endParaRPr kumimoji="1" lang="en-US" altLang="ja-JP" sz="1400" dirty="0"/>
          </a:p>
          <a:p>
            <a:r>
              <a:rPr kumimoji="1" lang="ja-JP" altLang="en-US" sz="1400" dirty="0"/>
              <a:t>半訳：齋藤旬</a:t>
            </a:r>
            <a:endParaRPr kumimoji="1" lang="en-US" altLang="ja-JP" sz="1400" dirty="0"/>
          </a:p>
          <a:p>
            <a:r>
              <a:rPr kumimoji="1" lang="en-US" altLang="ja-JP" sz="1400" dirty="0"/>
              <a:t>2022.08.26</a:t>
            </a:r>
            <a:r>
              <a:rPr lang="ja-JP" altLang="en-US" sz="1400" dirty="0"/>
              <a:t> </a:t>
            </a:r>
            <a:r>
              <a:rPr lang="en-US" altLang="ja-JP" sz="1400" dirty="0"/>
              <a:t>rev.1</a:t>
            </a:r>
            <a:endParaRPr kumimoji="1" lang="ja-JP" altLang="en-US" dirty="0"/>
          </a:p>
        </p:txBody>
      </p:sp>
      <p:sp>
        <p:nvSpPr>
          <p:cNvPr id="4" name="タイトル 1">
            <a:extLst>
              <a:ext uri="{FF2B5EF4-FFF2-40B4-BE49-F238E27FC236}">
                <a16:creationId xmlns:a16="http://schemas.microsoft.com/office/drawing/2014/main" id="{187CFF21-C3DC-4DCF-AC70-43A11ED7739C}"/>
              </a:ext>
            </a:extLst>
          </p:cNvPr>
          <p:cNvSpPr>
            <a:spLocks noGrp="1"/>
          </p:cNvSpPr>
          <p:nvPr>
            <p:ph type="ctrTitle"/>
          </p:nvPr>
        </p:nvSpPr>
        <p:spPr>
          <a:xfrm>
            <a:off x="220921" y="88891"/>
            <a:ext cx="8702154" cy="2317654"/>
          </a:xfrm>
        </p:spPr>
        <p:txBody>
          <a:bodyPr anchor="ctr" anchorCtr="0">
            <a:normAutofit/>
          </a:bodyPr>
          <a:lstStyle/>
          <a:p>
            <a:r>
              <a:rPr kumimoji="1" lang="ja-JP" altLang="en-US"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真生会館 学び合いの会 分科会</a:t>
            </a:r>
            <a:r>
              <a:rPr kumimoji="1" lang="en-US" altLang="ja-JP" sz="1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(2022</a:t>
            </a:r>
            <a:r>
              <a:rPr kumimoji="1" lang="ja-JP" altLang="en-US" sz="1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年</a:t>
            </a:r>
            <a:r>
              <a:rPr kumimoji="1" lang="en-US" altLang="ja-JP" sz="1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a:t>
            </a:r>
            <a:br>
              <a:rPr kumimoji="1" lang="en-US" altLang="ja-JP" sz="11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2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教皇フランシスコの思想</a:t>
            </a:r>
            <a:br>
              <a:rPr kumimoji="1" lang="en-US" altLang="ja-JP" sz="2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en-US" altLang="ja-JP" sz="1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 </a:t>
            </a:r>
            <a:br>
              <a:rPr kumimoji="1" lang="en-US" altLang="ja-JP"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en-US" altLang="ja-JP"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popular movements</a:t>
            </a:r>
            <a:r>
              <a:rPr kumimoji="1" lang="ja-JP" altLang="en-US"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世界大会 第四回</a:t>
            </a:r>
            <a:br>
              <a:rPr kumimoji="1" lang="en-US" altLang="ja-JP"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14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発表英文資料の精読</a:t>
            </a:r>
            <a:endParaRPr kumimoji="1" lang="ja-JP" altLang="en-US" sz="5400" dirty="0"/>
          </a:p>
        </p:txBody>
      </p:sp>
      <p:sp>
        <p:nvSpPr>
          <p:cNvPr id="5" name="スライド番号プレースホルダー 4">
            <a:extLst>
              <a:ext uri="{FF2B5EF4-FFF2-40B4-BE49-F238E27FC236}">
                <a16:creationId xmlns:a16="http://schemas.microsoft.com/office/drawing/2014/main" id="{202186DA-AAA5-4029-9BE9-E6427CD23140}"/>
              </a:ext>
            </a:extLst>
          </p:cNvPr>
          <p:cNvSpPr>
            <a:spLocks noGrp="1"/>
          </p:cNvSpPr>
          <p:nvPr>
            <p:ph type="sldNum" sz="quarter" idx="12"/>
          </p:nvPr>
        </p:nvSpPr>
        <p:spPr/>
        <p:txBody>
          <a:bodyPr/>
          <a:lstStyle/>
          <a:p>
            <a:fld id="{61C8C209-2824-4C64-AE41-02F26CB68BE2}" type="slidenum">
              <a:rPr kumimoji="1" lang="ja-JP" altLang="en-US" smtClean="0"/>
              <a:t>1</a:t>
            </a:fld>
            <a:endParaRPr kumimoji="1" lang="ja-JP" altLang="en-US" dirty="0"/>
          </a:p>
        </p:txBody>
      </p:sp>
      <p:sp>
        <p:nvSpPr>
          <p:cNvPr id="7" name="テキスト ボックス 6">
            <a:extLst>
              <a:ext uri="{FF2B5EF4-FFF2-40B4-BE49-F238E27FC236}">
                <a16:creationId xmlns:a16="http://schemas.microsoft.com/office/drawing/2014/main" id="{73DB62FC-E670-48A4-8983-69EAA1001D13}"/>
              </a:ext>
            </a:extLst>
          </p:cNvPr>
          <p:cNvSpPr txBox="1"/>
          <p:nvPr/>
        </p:nvSpPr>
        <p:spPr>
          <a:xfrm>
            <a:off x="1616363" y="4102675"/>
            <a:ext cx="6933850" cy="1379993"/>
          </a:xfrm>
          <a:prstGeom prst="rect">
            <a:avLst/>
          </a:prstGeom>
          <a:noFill/>
        </p:spPr>
        <p:txBody>
          <a:bodyPr wrap="square" rtlCol="0">
            <a:spAutoFit/>
          </a:bodyPr>
          <a:lstStyle/>
          <a:p>
            <a:pPr marL="321945">
              <a:lnSpc>
                <a:spcPts val="1200"/>
              </a:lnSpc>
              <a:spcAft>
                <a:spcPts val="1000"/>
              </a:spcAft>
            </a:pP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第一回　</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3</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月</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19</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日：</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people</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とは何か</a:t>
            </a:r>
            <a:r>
              <a:rPr lang="ja-JP" altLang="en-US" sz="1200" dirty="0">
                <a:effectLst/>
                <a:latin typeface="Arial Narrow" panose="020B0606020202030204" pitchFamily="34" charset="0"/>
                <a:ea typeface="HG丸ｺﾞｼｯｸM-PRO" panose="020F0600000000000000" pitchFamily="50" charset="-128"/>
                <a:cs typeface="Times New Roman" panose="02020603050405020304" pitchFamily="18" charset="0"/>
              </a:rPr>
              <a:t>（</a:t>
            </a:r>
            <a:r>
              <a:rPr lang="en-US" altLang="ja-JP" sz="1200" i="1" dirty="0">
                <a:effectLst/>
                <a:latin typeface="Arial Narrow" panose="020B0606020202030204" pitchFamily="34" charset="0"/>
                <a:ea typeface="HG丸ｺﾞｼｯｸM-PRO" panose="020F0600000000000000" pitchFamily="50" charset="-128"/>
                <a:cs typeface="Times New Roman" panose="02020603050405020304" pitchFamily="18" charset="0"/>
              </a:rPr>
              <a:t>Let Us Dream</a:t>
            </a:r>
            <a:r>
              <a:rPr lang="ja-JP" altLang="en-US" sz="1200" dirty="0">
                <a:effectLst/>
                <a:latin typeface="Arial Narrow" panose="020B0606020202030204" pitchFamily="34" charset="0"/>
                <a:ea typeface="HG丸ｺﾞｼｯｸM-PRO" panose="020F0600000000000000" pitchFamily="50" charset="-128"/>
                <a:cs typeface="Times New Roman" panose="02020603050405020304" pitchFamily="18" charset="0"/>
              </a:rPr>
              <a:t>第</a:t>
            </a:r>
            <a:r>
              <a:rPr lang="en-US" altLang="ja-JP" sz="1200" dirty="0">
                <a:effectLst/>
                <a:latin typeface="Arial Narrow" panose="020B0606020202030204" pitchFamily="34" charset="0"/>
                <a:ea typeface="HG丸ｺﾞｼｯｸM-PRO" panose="020F0600000000000000" pitchFamily="50" charset="-128"/>
                <a:cs typeface="Times New Roman" panose="02020603050405020304" pitchFamily="18" charset="0"/>
              </a:rPr>
              <a:t>3</a:t>
            </a:r>
            <a:r>
              <a:rPr lang="ja-JP" altLang="en-US" sz="1200" dirty="0">
                <a:effectLst/>
                <a:latin typeface="Arial Narrow" panose="020B0606020202030204" pitchFamily="34" charset="0"/>
                <a:ea typeface="HG丸ｺﾞｼｯｸM-PRO" panose="020F0600000000000000" pitchFamily="50" charset="-128"/>
                <a:cs typeface="Times New Roman" panose="02020603050405020304" pitchFamily="18" charset="0"/>
              </a:rPr>
              <a:t>章</a:t>
            </a:r>
            <a:r>
              <a:rPr lang="en-US" altLang="ja-JP" sz="1200" dirty="0">
                <a:effectLst/>
                <a:latin typeface="Arial Narrow" panose="020B0606020202030204" pitchFamily="34" charset="0"/>
                <a:ea typeface="HG丸ｺﾞｼｯｸM-PRO" panose="020F0600000000000000" pitchFamily="50" charset="-128"/>
                <a:cs typeface="Times New Roman" panose="02020603050405020304" pitchFamily="18" charset="0"/>
              </a:rPr>
              <a:t>｢</a:t>
            </a:r>
            <a:r>
              <a:rPr lang="ja-JP" altLang="en-US" sz="1200" dirty="0">
                <a:effectLst/>
                <a:latin typeface="Arial Narrow" panose="020B0606020202030204" pitchFamily="34" charset="0"/>
                <a:ea typeface="HG丸ｺﾞｼｯｸM-PRO" panose="020F0600000000000000" pitchFamily="50" charset="-128"/>
                <a:cs typeface="Times New Roman" panose="02020603050405020304" pitchFamily="18" charset="0"/>
              </a:rPr>
              <a:t>行動の時</a:t>
            </a:r>
            <a:r>
              <a:rPr lang="en-US" altLang="ja-JP" sz="1200" dirty="0">
                <a:effectLst/>
                <a:latin typeface="Arial Narrow" panose="020B0606020202030204" pitchFamily="34" charset="0"/>
                <a:ea typeface="HG丸ｺﾞｼｯｸM-PRO" panose="020F0600000000000000" pitchFamily="50" charset="-128"/>
                <a:cs typeface="Times New Roman" panose="02020603050405020304" pitchFamily="18" charset="0"/>
              </a:rPr>
              <a:t>｣</a:t>
            </a:r>
            <a:r>
              <a:rPr lang="ja-JP" altLang="en-US" sz="1200" dirty="0">
                <a:effectLst/>
                <a:latin typeface="Arial Narrow" panose="020B0606020202030204" pitchFamily="34" charset="0"/>
                <a:ea typeface="HG丸ｺﾞｼｯｸM-PRO" panose="020F0600000000000000" pitchFamily="50" charset="-128"/>
                <a:cs typeface="Times New Roman" panose="02020603050405020304" pitchFamily="18" charset="0"/>
              </a:rPr>
              <a:t>冒頭部分） </a:t>
            </a:r>
            <a:endPar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endParaRPr>
          </a:p>
          <a:p>
            <a:pPr marL="321945">
              <a:lnSpc>
                <a:spcPts val="1200"/>
              </a:lnSpc>
              <a:spcAft>
                <a:spcPts val="1000"/>
              </a:spcAft>
            </a:pP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第二回　</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5</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月</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21</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日：</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IV WMPM </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教皇メッセージ前半 </a:t>
            </a: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(system change!)</a:t>
            </a:r>
          </a:p>
          <a:p>
            <a:pPr marL="321945">
              <a:lnSpc>
                <a:spcPts val="1200"/>
              </a:lnSpc>
              <a:spcAft>
                <a:spcPts val="1000"/>
              </a:spcAft>
            </a:pP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第三回　</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7</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月</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16</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日：</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IV WMPM </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教皇メッセージ後半 </a:t>
            </a: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(Let us dream!)</a:t>
            </a:r>
          </a:p>
          <a:p>
            <a:pPr marL="321945">
              <a:lnSpc>
                <a:spcPts val="1200"/>
              </a:lnSpc>
              <a:spcAft>
                <a:spcPts val="1000"/>
              </a:spcAft>
            </a:pP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第四回　</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9</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月</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17</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日：</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peoples’ presentation:</a:t>
            </a:r>
            <a:r>
              <a:rPr lang="ja-JP" altLang="en-US" sz="1600" dirty="0">
                <a:latin typeface="Arial Narrow" panose="020B0606020202030204" pitchFamily="34" charset="0"/>
                <a:ea typeface="HG丸ｺﾞｼｯｸM-PRO" panose="020F0600000000000000" pitchFamily="50" charset="-128"/>
                <a:cs typeface="Times New Roman" panose="02020603050405020304" pitchFamily="18" charset="0"/>
              </a:rPr>
              <a:t> 救おう、この惑星地球と人類とを</a:t>
            </a:r>
            <a:endParaRPr lang="en-US" altLang="ja-JP" sz="1600" dirty="0">
              <a:latin typeface="Arial Narrow" panose="020B0606020202030204" pitchFamily="34" charset="0"/>
              <a:ea typeface="HG丸ｺﾞｼｯｸM-PRO" panose="020F0600000000000000" pitchFamily="50" charset="-128"/>
              <a:cs typeface="Times New Roman" panose="02020603050405020304" pitchFamily="18" charset="0"/>
            </a:endParaRPr>
          </a:p>
          <a:p>
            <a:pPr marL="321945">
              <a:lnSpc>
                <a:spcPts val="1200"/>
              </a:lnSpc>
              <a:spcAft>
                <a:spcPts val="1000"/>
              </a:spcAft>
            </a:pP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第五回   </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11</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月</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19</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日：</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hlinkClick r:id="rId3"/>
              </a:rPr>
              <a:t>ILO</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hlinkClick r:id="rId3"/>
              </a:rPr>
              <a:t>総会 教皇メッセージ</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a:t>
            </a:r>
            <a:r>
              <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rPr>
              <a:t>informal economy</a:t>
            </a:r>
            <a:r>
              <a:rPr lang="ja-JP" altLang="en-US" sz="1600" dirty="0">
                <a:effectLst/>
                <a:latin typeface="Arial Narrow" panose="020B0606020202030204" pitchFamily="34" charset="0"/>
                <a:ea typeface="HG丸ｺﾞｼｯｸM-PRO" panose="020F0600000000000000" pitchFamily="50" charset="-128"/>
                <a:cs typeface="Times New Roman" panose="02020603050405020304" pitchFamily="18" charset="0"/>
              </a:rPr>
              <a:t>について</a:t>
            </a:r>
            <a:endParaRPr lang="en-US" altLang="ja-JP" sz="1600" dirty="0">
              <a:effectLst/>
              <a:latin typeface="Arial Narrow" panose="020B0606020202030204" pitchFamily="34" charset="0"/>
              <a:ea typeface="HG丸ｺﾞｼｯｸM-PRO" panose="020F0600000000000000" pitchFamily="50" charset="-128"/>
              <a:cs typeface="Times New Roman" panose="02020603050405020304" pitchFamily="18" charset="0"/>
            </a:endParaRPr>
          </a:p>
        </p:txBody>
      </p:sp>
      <p:pic>
        <p:nvPicPr>
          <p:cNvPr id="13" name="図 12">
            <a:hlinkClick r:id="rId4"/>
            <a:extLst>
              <a:ext uri="{FF2B5EF4-FFF2-40B4-BE49-F238E27FC236}">
                <a16:creationId xmlns:a16="http://schemas.microsoft.com/office/drawing/2014/main" id="{D46B947D-947D-453B-8EBB-D9FC6981275E}"/>
              </a:ext>
            </a:extLst>
          </p:cNvPr>
          <p:cNvPicPr>
            <a:picLocks noChangeAspect="1"/>
          </p:cNvPicPr>
          <p:nvPr/>
        </p:nvPicPr>
        <p:blipFill>
          <a:blip r:embed="rId5"/>
          <a:stretch>
            <a:fillRect/>
          </a:stretch>
        </p:blipFill>
        <p:spPr>
          <a:xfrm>
            <a:off x="1401195" y="2053501"/>
            <a:ext cx="3072457" cy="1752197"/>
          </a:xfrm>
          <a:prstGeom prst="rect">
            <a:avLst/>
          </a:prstGeom>
        </p:spPr>
      </p:pic>
      <p:sp>
        <p:nvSpPr>
          <p:cNvPr id="2" name="正方形/長方形 1">
            <a:extLst>
              <a:ext uri="{FF2B5EF4-FFF2-40B4-BE49-F238E27FC236}">
                <a16:creationId xmlns:a16="http://schemas.microsoft.com/office/drawing/2014/main" id="{F9FB971B-3E46-48C3-93DD-E0BA6626F0E6}"/>
              </a:ext>
            </a:extLst>
          </p:cNvPr>
          <p:cNvSpPr/>
          <p:nvPr/>
        </p:nvSpPr>
        <p:spPr>
          <a:xfrm>
            <a:off x="1904997" y="4879024"/>
            <a:ext cx="6645216" cy="2810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9990452-2750-446C-9A7B-E1BACE7E763F}"/>
              </a:ext>
            </a:extLst>
          </p:cNvPr>
          <p:cNvPicPr>
            <a:picLocks noChangeAspect="1"/>
          </p:cNvPicPr>
          <p:nvPr/>
        </p:nvPicPr>
        <p:blipFill>
          <a:blip r:embed="rId6"/>
          <a:stretch>
            <a:fillRect/>
          </a:stretch>
        </p:blipFill>
        <p:spPr>
          <a:xfrm>
            <a:off x="4670349" y="2055994"/>
            <a:ext cx="3011685" cy="1749704"/>
          </a:xfrm>
          <a:prstGeom prst="rect">
            <a:avLst/>
          </a:prstGeom>
        </p:spPr>
      </p:pic>
      <p:pic>
        <p:nvPicPr>
          <p:cNvPr id="11" name="図 10">
            <a:hlinkClick r:id="rId7"/>
            <a:extLst>
              <a:ext uri="{FF2B5EF4-FFF2-40B4-BE49-F238E27FC236}">
                <a16:creationId xmlns:a16="http://schemas.microsoft.com/office/drawing/2014/main" id="{7A9A92DD-E39F-0F19-6B27-250C3CE01D98}"/>
              </a:ext>
            </a:extLst>
          </p:cNvPr>
          <p:cNvPicPr>
            <a:picLocks noChangeAspect="1"/>
          </p:cNvPicPr>
          <p:nvPr/>
        </p:nvPicPr>
        <p:blipFill>
          <a:blip r:embed="rId8"/>
          <a:stretch>
            <a:fillRect/>
          </a:stretch>
        </p:blipFill>
        <p:spPr>
          <a:xfrm>
            <a:off x="91440" y="3886998"/>
            <a:ext cx="1812827" cy="1005063"/>
          </a:xfrm>
          <a:prstGeom prst="rect">
            <a:avLst/>
          </a:prstGeom>
          <a:ln w="25400">
            <a:solidFill>
              <a:srgbClr val="FF0000"/>
            </a:solidFill>
          </a:ln>
        </p:spPr>
      </p:pic>
      <p:sp>
        <p:nvSpPr>
          <p:cNvPr id="12" name="左中かっこ 11">
            <a:extLst>
              <a:ext uri="{FF2B5EF4-FFF2-40B4-BE49-F238E27FC236}">
                <a16:creationId xmlns:a16="http://schemas.microsoft.com/office/drawing/2014/main" id="{CB3F8152-EF58-3712-785F-DE4119251C0C}"/>
              </a:ext>
            </a:extLst>
          </p:cNvPr>
          <p:cNvSpPr/>
          <p:nvPr/>
        </p:nvSpPr>
        <p:spPr>
          <a:xfrm>
            <a:off x="1616363" y="4945738"/>
            <a:ext cx="176781" cy="47021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EBBA495-4A47-CC84-DC9E-3F2C6277531B}"/>
              </a:ext>
            </a:extLst>
          </p:cNvPr>
          <p:cNvSpPr txBox="1"/>
          <p:nvPr/>
        </p:nvSpPr>
        <p:spPr>
          <a:xfrm>
            <a:off x="625218" y="4968812"/>
            <a:ext cx="1172116" cy="430887"/>
          </a:xfrm>
          <a:prstGeom prst="rect">
            <a:avLst/>
          </a:prstGeom>
          <a:noFill/>
        </p:spPr>
        <p:txBody>
          <a:bodyPr wrap="none" rtlCol="0">
            <a:spAutoFit/>
          </a:bodyPr>
          <a:lstStyle/>
          <a:p>
            <a:r>
              <a:rPr kumimoji="1" lang="ja-JP" altLang="en-US" sz="1050" dirty="0"/>
              <a:t>年初の予定から</a:t>
            </a:r>
            <a:endParaRPr kumimoji="1" lang="en-US" altLang="ja-JP" sz="1050" dirty="0"/>
          </a:p>
          <a:p>
            <a:r>
              <a:rPr kumimoji="1" lang="ja-JP" altLang="en-US" sz="1050" dirty="0"/>
              <a:t>変更しました。</a:t>
            </a:r>
          </a:p>
        </p:txBody>
      </p:sp>
    </p:spTree>
    <p:extLst>
      <p:ext uri="{BB962C8B-B14F-4D97-AF65-F5344CB8AC3E}">
        <p14:creationId xmlns:p14="http://schemas.microsoft.com/office/powerpoint/2010/main" val="53954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7EA88BC-65C0-0996-5FEC-55168F3648B8}"/>
              </a:ext>
            </a:extLst>
          </p:cNvPr>
          <p:cNvSpPr>
            <a:spLocks noGrp="1"/>
          </p:cNvSpPr>
          <p:nvPr>
            <p:ph type="title"/>
          </p:nvPr>
        </p:nvSpPr>
        <p:spPr>
          <a:xfrm>
            <a:off x="164592" y="184805"/>
            <a:ext cx="8823960" cy="517839"/>
          </a:xfrm>
        </p:spPr>
        <p:txBody>
          <a:bodyPr anchor="ctr">
            <a:normAutofit fontScale="90000"/>
          </a:bodyPr>
          <a:lstStyle/>
          <a:p>
            <a:pPr algn="r"/>
            <a:r>
              <a:rPr kumimoji="1" lang="en-US" altLang="ja-JP"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work</a:t>
            </a:r>
            <a:r>
              <a:rPr kumimoji="1"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とは、伝統的に知られた形式的</a:t>
            </a:r>
            <a:r>
              <a:rPr kumimoji="1" lang="en-US" altLang="ja-JP"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employment</a:t>
            </a:r>
            <a:r>
              <a:rPr kumimoji="1"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を遙かに越えるもの</a:t>
            </a:r>
            <a:br>
              <a:rPr kumimoji="1" lang="en-US" altLang="ja-JP"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br>
            <a:r>
              <a:rPr kumimoji="1" lang="ja-JP" altLang="en-US" sz="13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（フランシスコ教皇の言葉）</a:t>
            </a:r>
            <a:endParaRPr kumimoji="1" lang="ja-JP" altLang="en-US" sz="8800" dirty="0"/>
          </a:p>
        </p:txBody>
      </p:sp>
      <p:sp>
        <p:nvSpPr>
          <p:cNvPr id="3" name="スライド番号プレースホルダー 2">
            <a:extLst>
              <a:ext uri="{FF2B5EF4-FFF2-40B4-BE49-F238E27FC236}">
                <a16:creationId xmlns:a16="http://schemas.microsoft.com/office/drawing/2014/main" id="{DC055435-9380-984E-A15C-8A7FEE3C1DFE}"/>
              </a:ext>
            </a:extLst>
          </p:cNvPr>
          <p:cNvSpPr>
            <a:spLocks noGrp="1"/>
          </p:cNvSpPr>
          <p:nvPr>
            <p:ph type="sldNum" sz="quarter" idx="12"/>
          </p:nvPr>
        </p:nvSpPr>
        <p:spPr>
          <a:xfrm>
            <a:off x="7131358" y="6594059"/>
            <a:ext cx="2057400" cy="365125"/>
          </a:xfrm>
        </p:spPr>
        <p:txBody>
          <a:bodyPr>
            <a:normAutofit/>
          </a:bodyPr>
          <a:lstStyle/>
          <a:p>
            <a:pPr>
              <a:lnSpc>
                <a:spcPct val="90000"/>
              </a:lnSpc>
              <a:spcAft>
                <a:spcPts val="600"/>
              </a:spcAft>
            </a:pPr>
            <a:fld id="{D2CFAB68-B97E-44C6-B903-0A221F45C963}" type="slidenum">
              <a:rPr kumimoji="1" lang="ja-JP" altLang="en-US" smtClean="0"/>
              <a:pPr>
                <a:lnSpc>
                  <a:spcPct val="90000"/>
                </a:lnSpc>
                <a:spcAft>
                  <a:spcPts val="600"/>
                </a:spcAft>
              </a:pPr>
              <a:t>2</a:t>
            </a:fld>
            <a:endParaRPr kumimoji="1" lang="ja-JP" altLang="en-US" dirty="0"/>
          </a:p>
        </p:txBody>
      </p:sp>
      <p:graphicFrame>
        <p:nvGraphicFramePr>
          <p:cNvPr id="5" name="表 4">
            <a:extLst>
              <a:ext uri="{FF2B5EF4-FFF2-40B4-BE49-F238E27FC236}">
                <a16:creationId xmlns:a16="http://schemas.microsoft.com/office/drawing/2014/main" id="{8B44ACD1-FAA2-4F4A-3EB1-72B21376B880}"/>
              </a:ext>
            </a:extLst>
          </p:cNvPr>
          <p:cNvGraphicFramePr>
            <a:graphicFrameLocks noGrp="1"/>
          </p:cNvGraphicFramePr>
          <p:nvPr>
            <p:extLst>
              <p:ext uri="{D42A27DB-BD31-4B8C-83A1-F6EECF244321}">
                <p14:modId xmlns:p14="http://schemas.microsoft.com/office/powerpoint/2010/main" val="2727339804"/>
              </p:ext>
            </p:extLst>
          </p:nvPr>
        </p:nvGraphicFramePr>
        <p:xfrm>
          <a:off x="2286" y="811782"/>
          <a:ext cx="9141714" cy="6024516"/>
        </p:xfrm>
        <a:graphic>
          <a:graphicData uri="http://schemas.openxmlformats.org/drawingml/2006/table">
            <a:tbl>
              <a:tblPr firstRow="1" firstCol="1" bandRow="1"/>
              <a:tblGrid>
                <a:gridCol w="4521541">
                  <a:extLst>
                    <a:ext uri="{9D8B030D-6E8A-4147-A177-3AD203B41FA5}">
                      <a16:colId xmlns:a16="http://schemas.microsoft.com/office/drawing/2014/main" val="455675571"/>
                    </a:ext>
                  </a:extLst>
                </a:gridCol>
                <a:gridCol w="4620173">
                  <a:extLst>
                    <a:ext uri="{9D8B030D-6E8A-4147-A177-3AD203B41FA5}">
                      <a16:colId xmlns:a16="http://schemas.microsoft.com/office/drawing/2014/main" val="751674344"/>
                    </a:ext>
                  </a:extLst>
                </a:gridCol>
              </a:tblGrid>
              <a:tr h="5856973">
                <a:tc>
                  <a:txBody>
                    <a:bodyPr/>
                    <a:lstStyle/>
                    <a:p>
                      <a:pPr algn="just" fontAlgn="t">
                        <a:lnSpc>
                          <a:spcPts val="13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For the past seven years, women and men workers, peasants, youth, indigenous peoples, the poor, the neglected and excluded, coming from the urban, rural and labor peripheries</a:t>
                      </a:r>
                      <a:r>
                        <a:rPr lang="ja-JP" altLang="en-US" sz="1050" b="0" i="0" u="none" strike="noStrike" kern="100" baseline="30000" dirty="0">
                          <a:effectLst/>
                          <a:latin typeface="游明朝" panose="02020400000000000000" pitchFamily="18" charset="-128"/>
                          <a:ea typeface="游明朝" panose="02020400000000000000" pitchFamily="18" charset="-128"/>
                          <a:cs typeface="Times New Roman" panose="02020603050405020304" pitchFamily="18" charset="0"/>
                        </a:rPr>
                        <a:t>訳註</a:t>
                      </a: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have gathered at the World Meetings of Popular Movements (WMPM) in dialogue with Pope Francis, to be heard and ensure visibility to our concerns about the increasing injustices caused by exploitative and exclusionary capitalist globalization. </a:t>
                      </a:r>
                      <a:endParaRPr lang="en-US" altLang="ja-JP" sz="1050" b="0" i="0" u="none" strike="noStrike" dirty="0">
                        <a:effectLst/>
                        <a:latin typeface="Arial" panose="020B0604020202020204" pitchFamily="34" charset="0"/>
                      </a:endParaRPr>
                    </a:p>
                    <a:p>
                      <a:pPr algn="just" fontAlgn="t">
                        <a:lnSpc>
                          <a:spcPts val="13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__________</a:t>
                      </a:r>
                      <a:endParaRPr lang="en-US" altLang="ja-JP" sz="1050" b="0" i="0" u="none" strike="noStrike" dirty="0">
                        <a:effectLst/>
                        <a:latin typeface="Arial" panose="020B0604020202020204" pitchFamily="34" charset="0"/>
                      </a:endParaRPr>
                    </a:p>
                    <a:p>
                      <a:pPr algn="just" fontAlgn="t">
                        <a:lnSpc>
                          <a:spcPts val="1300"/>
                        </a:lnSpc>
                        <a:spcBef>
                          <a:spcPts val="0"/>
                        </a:spcBef>
                        <a:spcAft>
                          <a:spcPts val="0"/>
                        </a:spcAft>
                      </a:pPr>
                      <a:r>
                        <a:rPr lang="ja-JP" altLang="en-US" sz="1050" b="0" i="0" u="none" strike="noStrike" kern="100" baseline="30000" dirty="0">
                          <a:effectLst/>
                          <a:latin typeface="游明朝" panose="02020400000000000000" pitchFamily="18" charset="-128"/>
                          <a:ea typeface="游明朝" panose="02020400000000000000" pitchFamily="18" charset="-128"/>
                          <a:cs typeface="Times New Roman" panose="02020603050405020304" pitchFamily="18" charset="0"/>
                        </a:rPr>
                        <a:t>訳註　</a:t>
                      </a:r>
                      <a:endParaRPr lang="ja-JP" altLang="en-US" sz="1050" b="0" i="0" u="none" strike="noStrike" dirty="0">
                        <a:effectLst/>
                        <a:latin typeface="Arial" panose="020B0604020202020204" pitchFamily="34" charset="0"/>
                      </a:endParaRPr>
                    </a:p>
                    <a:p>
                      <a:pPr algn="just" fontAlgn="t">
                        <a:lnSpc>
                          <a:spcPts val="1300"/>
                        </a:lnSpc>
                        <a:spcBef>
                          <a:spcPts val="0"/>
                        </a:spcBef>
                        <a:spcAft>
                          <a:spcPts val="0"/>
                        </a:spcAft>
                      </a:pP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en-US" sz="1050" b="0" i="0" u="none" strike="noStrike" dirty="0">
                        <a:effectLst/>
                        <a:latin typeface="Arial" panose="020B0604020202020204" pitchFamily="34" charset="0"/>
                      </a:endParaRPr>
                    </a:p>
                    <a:p>
                      <a:pPr algn="just" fontAlgn="t">
                        <a:lnSpc>
                          <a:spcPts val="1300"/>
                        </a:lnSpc>
                        <a:spcBef>
                          <a:spcPts val="0"/>
                        </a:spcBef>
                        <a:spcAft>
                          <a:spcPts val="0"/>
                        </a:spcAft>
                      </a:pP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en-US" sz="1050" b="0" i="0" u="none" strike="noStrike" dirty="0">
                        <a:effectLst/>
                        <a:latin typeface="Arial" panose="020B0604020202020204" pitchFamily="34" charset="0"/>
                      </a:endParaRPr>
                    </a:p>
                    <a:p>
                      <a:pPr algn="just" fontAlgn="t">
                        <a:lnSpc>
                          <a:spcPts val="1300"/>
                        </a:lnSpc>
                        <a:spcBef>
                          <a:spcPts val="0"/>
                        </a:spcBef>
                        <a:spcAft>
                          <a:spcPts val="0"/>
                        </a:spcAft>
                      </a:pPr>
                      <a:r>
                        <a:rPr lang="ja-JP" alt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2"/>
                        </a:rPr>
                        <a:t> </a:t>
                      </a:r>
                      <a:r>
                        <a:rPr 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2"/>
                        </a:rPr>
                        <a:t>the term “informal economy</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2"/>
                        </a:rPr>
                        <a:t>ILO R.204</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en-US" altLang="ja-JP" sz="1050" b="0" i="0" u="none" strike="noStrike" dirty="0">
                        <a:effectLst/>
                        <a:latin typeface="Arial" panose="020B0604020202020204" pitchFamily="34" charset="0"/>
                      </a:endParaRPr>
                    </a:p>
                    <a:p>
                      <a:pPr marL="100584" algn="just" fontAlgn="t">
                        <a:lnSpc>
                          <a:spcPts val="13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 refers to all economic activities by workers and economic units that are – in law or in practice – not covered or insufficiently covered by formal arrangements; and</a:t>
                      </a:r>
                      <a:endParaRPr lang="en-US" altLang="ja-JP" sz="1050" b="0" i="0" u="none" strike="noStrike" dirty="0">
                        <a:effectLst/>
                        <a:latin typeface="Arial" panose="020B0604020202020204" pitchFamily="34" charset="0"/>
                      </a:endParaRPr>
                    </a:p>
                    <a:p>
                      <a:pPr marL="100584" algn="just" fontAlgn="t">
                        <a:lnSpc>
                          <a:spcPts val="13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(b) does not cover illicit activities, in particular the provision of services or the production, sale, possession or use of goods forbidden by law, including the illicit production and trafficking of drugs, the illicit manufacturing of and trafficking in firearms, trafficking in persons, and money laundering, as defined in the relevant international treaties.</a:t>
                      </a:r>
                      <a:endParaRPr lang="en-US" altLang="ja-JP" sz="1050" b="0" i="0" u="none" strike="noStrike" dirty="0">
                        <a:effectLst/>
                        <a:latin typeface="Arial" panose="020B0604020202020204" pitchFamily="34" charset="0"/>
                      </a:endParaRPr>
                    </a:p>
                    <a:p>
                      <a:pPr algn="just" fontAlgn="t">
                        <a:lnSpc>
                          <a:spcPts val="13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IMF : </a:t>
                      </a:r>
                      <a:r>
                        <a:rPr 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What is the informal economy?</a:t>
                      </a:r>
                      <a:endParaRPr lang="en-US" altLang="ja-JP" sz="1050" b="0" i="0" u="none" strike="noStrike" dirty="0">
                        <a:effectLst/>
                        <a:latin typeface="Arial" panose="020B0604020202020204" pitchFamily="34" charset="0"/>
                      </a:endParaRPr>
                    </a:p>
                    <a:p>
                      <a:pPr marL="100584" algn="just" fontAlgn="t">
                        <a:lnSpc>
                          <a:spcPts val="13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On the one hand, individuals and firms may choose to remain outside the formal economy to avoid taxes and social contributions or compliance with standards and licensing requirements. This relates to the common but misconceived view that informality is caused mainly by firms and individuals “cheating” to avoid paying taxes. On the other hand, individuals may rely on informal activities as a safety net: </a:t>
                      </a:r>
                      <a:endParaRPr lang="en-US" altLang="ja-JP" sz="1050" b="0" i="0" u="none" strike="noStrike" dirty="0">
                        <a:effectLst/>
                        <a:latin typeface="Arial" panose="020B0604020202020204" pitchFamily="34" charset="0"/>
                      </a:endParaRPr>
                    </a:p>
                    <a:p>
                      <a:pPr algn="just" fontAlgn="t">
                        <a:lnSpc>
                          <a:spcPts val="1300"/>
                        </a:lnSpc>
                        <a:spcBef>
                          <a:spcPts val="0"/>
                        </a:spcBef>
                        <a:spcAft>
                          <a:spcPts val="0"/>
                        </a:spcAft>
                      </a:pPr>
                      <a:r>
                        <a:rPr 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4"/>
                        </a:rPr>
                        <a:t>Pope Francis message to ILO</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the 14</a:t>
                      </a:r>
                      <a:r>
                        <a:rPr lang="en-US" sz="1050" b="0" i="0" u="none" strike="noStrike" kern="100" baseline="30000" dirty="0">
                          <a:effectLst/>
                          <a:latin typeface="游明朝" panose="02020400000000000000" pitchFamily="18" charset="-128"/>
                          <a:ea typeface="游明朝" panose="02020400000000000000" pitchFamily="18" charset="-128"/>
                          <a:cs typeface="Times New Roman" panose="02020603050405020304" pitchFamily="18" charset="0"/>
                        </a:rPr>
                        <a:t>th</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 paragraph:</a:t>
                      </a:r>
                      <a:endParaRPr lang="en-US" altLang="ja-JP" sz="1050" b="0" i="0" u="none" strike="noStrike" dirty="0">
                        <a:effectLst/>
                        <a:latin typeface="Arial" panose="020B0604020202020204" pitchFamily="34" charset="0"/>
                      </a:endParaRPr>
                    </a:p>
                    <a:p>
                      <a:pPr marL="100584" algn="just" fontAlgn="t">
                        <a:lnSpc>
                          <a:spcPts val="13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In order to promote this common action it is necessary to understand work correctly. The first element of this understanding invites us to focus the necessary attention on all forms of work, including non-standard forms of employment. Work goes beyond what is traditionally known as “formal employment” and the Decent Work Agenda must include all forms of work. The lack of social protection for workers in the informal economy and for their families makes them particularly vulnerable to clashes, since they cannot rely on the protection offered by social insurance or social assistance regimes aimed at poverty. </a:t>
                      </a:r>
                      <a:endParaRPr lang="en-US" altLang="ja-JP" sz="1050" b="0" i="0" u="none" strike="noStrike" dirty="0">
                        <a:effectLst/>
                        <a:latin typeface="Arial" panose="020B0604020202020204" pitchFamily="34" charset="0"/>
                      </a:endParaRPr>
                    </a:p>
                  </a:txBody>
                  <a:tcPr marL="51405" marR="51405" marT="40458" marB="404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fontAlgn="t">
                        <a:lnSpc>
                          <a:spcPts val="1200"/>
                        </a:lnSpc>
                        <a:spcBef>
                          <a:spcPts val="0"/>
                        </a:spcBef>
                        <a:spcAft>
                          <a:spcPts val="0"/>
                        </a:spcAft>
                      </a:pP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都市か地方かを問わず周辺労働（</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labor peripherals</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050" b="0" i="0" u="none" strike="noStrike" kern="100" baseline="30000" dirty="0">
                          <a:effectLst/>
                          <a:latin typeface="游明朝" panose="02020400000000000000" pitchFamily="18" charset="-128"/>
                          <a:ea typeface="游明朝" panose="02020400000000000000" pitchFamily="18" charset="-128"/>
                          <a:cs typeface="Times New Roman" panose="02020603050405020304" pitchFamily="18" charset="0"/>
                        </a:rPr>
                        <a:t>訳註</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由来の者達、即ち、男女労働者、農民、若者、先住民族、困窮者、無視され排除された者達が、 </a:t>
                      </a: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2014-2021</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の過去</a:t>
                      </a: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7</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年間</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Popular Movements</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世界大会に集まり、フランシスコ教皇と対話してきました。その目的は、搾取と排除を厭わない資本主義者達のグローバル化による日増しに増大する不正義に関し、懸念を、目に見える形で広く共有化することです。</a:t>
                      </a:r>
                      <a:endParaRPr lang="ja-JP" altLang="en-US" sz="1050" b="0" i="0" u="none" strike="noStrike" dirty="0">
                        <a:effectLst/>
                        <a:latin typeface="Arial" panose="020B0604020202020204" pitchFamily="34" charset="0"/>
                      </a:endParaRPr>
                    </a:p>
                    <a:p>
                      <a:pPr algn="just" fontAlgn="t">
                        <a:lnSpc>
                          <a:spcPts val="1200"/>
                        </a:lnSpc>
                        <a:spcBef>
                          <a:spcPts val="0"/>
                        </a:spcBef>
                        <a:spcAft>
                          <a:spcPts val="0"/>
                        </a:spcAft>
                      </a:pP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__________</a:t>
                      </a:r>
                      <a:endParaRPr lang="ja-JP" altLang="en-US" sz="1050" b="0" i="0" u="none" strike="noStrike" dirty="0">
                        <a:effectLst/>
                        <a:latin typeface="Arial" panose="020B0604020202020204" pitchFamily="34" charset="0"/>
                      </a:endParaRPr>
                    </a:p>
                    <a:p>
                      <a:pPr marL="118872" indent="-118872" algn="just" fontAlgn="t">
                        <a:lnSpc>
                          <a:spcPts val="1200"/>
                        </a:lnSpc>
                        <a:spcBef>
                          <a:spcPts val="0"/>
                        </a:spcBef>
                        <a:spcAft>
                          <a:spcPts val="0"/>
                        </a:spcAft>
                      </a:pPr>
                      <a:r>
                        <a:rPr lang="ja-JP" altLang="en-US" sz="1050" b="0" i="0" u="none" strike="noStrike" kern="100" baseline="30000" dirty="0">
                          <a:effectLst/>
                          <a:latin typeface="游明朝" panose="02020400000000000000" pitchFamily="18" charset="-128"/>
                          <a:ea typeface="游明朝" panose="02020400000000000000" pitchFamily="18" charset="-128"/>
                          <a:cs typeface="Times New Roman" panose="02020603050405020304" pitchFamily="18" charset="0"/>
                        </a:rPr>
                        <a:t>訳註</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5"/>
                        </a:rPr>
                        <a:t>informal economy</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における労働。</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informal economy</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は日本語では非公式経済と和訳されるが非形式経済が適訳。なぜなら</a:t>
                      </a:r>
                      <a:r>
                        <a:rPr 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rPr>
                        <a:t>informal economy</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概念は、近年西洋社会で定着した</a:t>
                      </a:r>
                      <a:r>
                        <a:rPr 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6"/>
                        </a:rPr>
                        <a:t>economic substance</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経済本質</a:t>
                      </a: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概念と関連が深く、背景には</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form</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（形）と</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substance</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（本質）を対置させる古くからの哲学の基本がある（</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ex.</a:t>
                      </a:r>
                      <a:r>
                        <a:rPr lang="ja-JP" alt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7"/>
                        </a:rPr>
                        <a:t>この文献</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）。租税理論でのこの対置の一例は、コラム記事「</a:t>
                      </a:r>
                      <a:r>
                        <a:rPr lang="ja-JP" alt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8"/>
                        </a:rPr>
                        <a:t>国家税制と宗教税制の拮抗併存</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」参照方</a:t>
                      </a:r>
                      <a:endParaRPr lang="ja-JP" altLang="en-US" sz="1050" b="0" i="0" u="none" strike="noStrike" dirty="0">
                        <a:effectLst/>
                        <a:latin typeface="Arial" panose="020B0604020202020204" pitchFamily="34" charset="0"/>
                      </a:endParaRPr>
                    </a:p>
                    <a:p>
                      <a:pPr algn="just" fontAlgn="t">
                        <a:lnSpc>
                          <a:spcPts val="12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ILO</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informal economy</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定義（</a:t>
                      </a:r>
                      <a:r>
                        <a:rPr lang="ja-JP" alt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9"/>
                        </a:rPr>
                        <a:t>勧告 第</a:t>
                      </a:r>
                      <a:r>
                        <a:rPr lang="en-US" altLang="ja-JP"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9"/>
                        </a:rPr>
                        <a:t>204</a:t>
                      </a:r>
                      <a:r>
                        <a:rPr lang="ja-JP" alt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9"/>
                        </a:rPr>
                        <a:t>号</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en-US" sz="1050" b="0" i="0" u="none" strike="noStrike" dirty="0">
                        <a:effectLst/>
                        <a:latin typeface="Arial" panose="020B0604020202020204" pitchFamily="34" charset="0"/>
                      </a:endParaRPr>
                    </a:p>
                    <a:p>
                      <a:pPr marL="118872" indent="0" algn="just" fontAlgn="t">
                        <a:lnSpc>
                          <a:spcPts val="1200"/>
                        </a:lnSpc>
                        <a:spcBef>
                          <a:spcPts val="0"/>
                        </a:spcBef>
                        <a:spcAft>
                          <a:spcPts val="0"/>
                        </a:spcAft>
                      </a:pP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法令上又は慣行上、形式的な取決めの適用を受けていない又は十分に適用を受けていない労働者及び経済単位による全ての経済活動。</a:t>
                      </a:r>
                      <a:endParaRPr lang="ja-JP" altLang="en-US" sz="1050" b="0" i="0" u="none" strike="noStrike" dirty="0">
                        <a:effectLst/>
                        <a:latin typeface="Arial" panose="020B0604020202020204" pitchFamily="34" charset="0"/>
                      </a:endParaRPr>
                    </a:p>
                    <a:p>
                      <a:pPr marL="118872" algn="just" fontAlgn="t">
                        <a:lnSpc>
                          <a:spcPts val="1200"/>
                        </a:lnSpc>
                        <a:spcBef>
                          <a:spcPts val="0"/>
                        </a:spcBef>
                        <a:spcAft>
                          <a:spcPts val="0"/>
                        </a:spcAft>
                      </a:pP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b) </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関連する国際条約に規定する</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illicit activities</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、特に、法律によって禁止されている役務の提供または物品の生産、販売、所有もしくは使用（</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drugs</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illicit</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な生産および取引、</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firearms</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illicit</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な製造および取引、人身取引ならびに資金洗浄を含む）を対象としない。</a:t>
                      </a:r>
                      <a:endParaRPr lang="ja-JP" altLang="en-US" sz="1050" b="0" i="0" u="none" strike="noStrike" dirty="0">
                        <a:effectLst/>
                        <a:latin typeface="Arial" panose="020B0604020202020204" pitchFamily="34" charset="0"/>
                      </a:endParaRPr>
                    </a:p>
                    <a:p>
                      <a:pPr algn="just" fontAlgn="t">
                        <a:lnSpc>
                          <a:spcPts val="12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IMF</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en-US" altLang="ja-JP"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2020</a:t>
                      </a:r>
                      <a:r>
                        <a:rPr lang="ja-JP" alt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年</a:t>
                      </a:r>
                      <a:r>
                        <a:rPr lang="en-US" altLang="ja-JP"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12</a:t>
                      </a:r>
                      <a:r>
                        <a:rPr lang="ja-JP" alt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月の記事</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の第二段落で</a:t>
                      </a:r>
                      <a:endParaRPr lang="ja-JP" altLang="en-US" sz="1050" b="0" i="0" u="none" strike="noStrike" dirty="0">
                        <a:effectLst/>
                        <a:latin typeface="Arial" panose="020B0604020202020204" pitchFamily="34" charset="0"/>
                      </a:endParaRPr>
                    </a:p>
                    <a:p>
                      <a:pPr marL="118872" indent="-118872" algn="just" fontAlgn="t">
                        <a:lnSpc>
                          <a:spcPts val="1200"/>
                        </a:lnSpc>
                        <a:spcBef>
                          <a:spcPts val="0"/>
                        </a:spcBef>
                        <a:spcAft>
                          <a:spcPts val="0"/>
                        </a:spcAft>
                      </a:pP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「形式経済の外側に留まる個人や企業は、納税による社会貢献を逃れ特許や技術標準の遵守を避けているという見方は不適切。これは、納税を避けるために”</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cheating”</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する企業や個人がこの</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informality</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の主な原因だとする一般的だが錯誤のある見解に基づいている。他方、非形式経済に依存する企業や個人にとってそれは</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 safety net</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となっているという見解がある。」とのべている。</a:t>
                      </a:r>
                      <a:endParaRPr lang="ja-JP" altLang="en-US" sz="1050" b="0" i="0" u="none" strike="noStrike" dirty="0">
                        <a:effectLst/>
                        <a:latin typeface="Arial" panose="020B0604020202020204" pitchFamily="34" charset="0"/>
                      </a:endParaRPr>
                    </a:p>
                    <a:p>
                      <a:pPr algn="just" fontAlgn="t">
                        <a:lnSpc>
                          <a:spcPts val="1200"/>
                        </a:lnSpc>
                        <a:spcBef>
                          <a:spcPts val="0"/>
                        </a:spcBef>
                        <a:spcAft>
                          <a:spcPts val="0"/>
                        </a:spcAft>
                      </a:pP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フランシスコ教皇は</a:t>
                      </a: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2021</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6</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17</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日</a:t>
                      </a:r>
                      <a:r>
                        <a:rPr lang="ja-JP" alt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4"/>
                        </a:rPr>
                        <a:t>第</a:t>
                      </a:r>
                      <a:r>
                        <a:rPr lang="en-US" altLang="ja-JP"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4"/>
                        </a:rPr>
                        <a:t>109</a:t>
                      </a:r>
                      <a:r>
                        <a:rPr lang="ja-JP" alt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4"/>
                        </a:rPr>
                        <a:t>回</a:t>
                      </a:r>
                      <a:r>
                        <a:rPr 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4"/>
                        </a:rPr>
                        <a:t>ILO</a:t>
                      </a:r>
                      <a:r>
                        <a:rPr lang="ja-JP" altLang="en-US" sz="105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4"/>
                        </a:rPr>
                        <a:t>総会へのメッセージ</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第</a:t>
                      </a: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14</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段落で：</a:t>
                      </a:r>
                      <a:endParaRPr lang="ja-JP" altLang="en-US" sz="1050" b="0" i="0" u="none" strike="noStrike" dirty="0">
                        <a:effectLst/>
                        <a:latin typeface="Arial" panose="020B0604020202020204" pitchFamily="34" charset="0"/>
                      </a:endParaRPr>
                    </a:p>
                    <a:p>
                      <a:pPr marL="118872" algn="just" fontAlgn="t">
                        <a:lnSpc>
                          <a:spcPts val="1200"/>
                        </a:lnSpc>
                        <a:spcBef>
                          <a:spcPts val="0"/>
                        </a:spcBef>
                        <a:spcAft>
                          <a:spcPts val="0"/>
                        </a:spcAft>
                      </a:pPr>
                      <a:r>
                        <a:rPr lang="ja-JP" altLang="en-US" sz="1050" b="0" i="0" u="none" strike="noStrike" kern="100" dirty="0">
                          <a:solidFill>
                            <a:srgbClr val="000000"/>
                          </a:solidFill>
                          <a:effectLst/>
                          <a:latin typeface="Tahoma" panose="020B0604030504040204" pitchFamily="34" charset="0"/>
                          <a:ea typeface="游明朝" panose="02020400000000000000" pitchFamily="18" charset="-128"/>
                          <a:cs typeface="Tahoma" panose="020B0604030504040204" pitchFamily="34" charset="0"/>
                        </a:rPr>
                        <a:t>「</a:t>
                      </a:r>
                      <a:r>
                        <a:rPr lang="en-US" sz="1050" b="0" i="0" u="none" strike="noStrike" kern="100" dirty="0">
                          <a:solidFill>
                            <a:srgbClr val="000000"/>
                          </a:solidFill>
                          <a:effectLst/>
                          <a:latin typeface="Tahoma" panose="020B0604030504040204" pitchFamily="34" charset="0"/>
                          <a:ea typeface="游明朝" panose="02020400000000000000" pitchFamily="18" charset="-128"/>
                          <a:cs typeface="Times New Roman" panose="02020603050405020304" pitchFamily="18" charset="0"/>
                        </a:rPr>
                        <a:t>ILO</a:t>
                      </a:r>
                      <a:r>
                        <a:rPr lang="ja-JP" altLang="en-US" sz="1050" b="0" i="0" u="none" strike="noStrike" kern="100" dirty="0">
                          <a:solidFill>
                            <a:srgbClr val="000000"/>
                          </a:solidFill>
                          <a:effectLst/>
                          <a:latin typeface="Tahoma" panose="020B0604030504040204" pitchFamily="34" charset="0"/>
                          <a:ea typeface="游明朝" panose="02020400000000000000" pitchFamily="18" charset="-128"/>
                          <a:cs typeface="Tahoma" panose="020B0604030504040204" pitchFamily="34" charset="0"/>
                        </a:rPr>
                        <a:t>とヴァチカンとの</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共同作業を促進するには、</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work</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correct</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に</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understand</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する必要があり、この</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understanding</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の第一要素は、非標準形式</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employment</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を含む</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work</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の全形式に注意を払うことです。即ち</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work</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とは、伝統的に知られた形式的</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employment</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を遙かに越えるものです。従って</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ILO</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Decent Work Agenda</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は全形式の</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work</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を対象にすべきです。非形式経済の中にいる</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workers</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とその家族は、社会的保護を与えられていないため、種々の軍事衝突・政治対立に対して殊更に</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vulnerable</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です。即ち彼らは、困窮時の社会支援対策や社会保障による保護に頼ることができないのです。」と陳べている。</a:t>
                      </a:r>
                      <a:endParaRPr lang="ja-JP" altLang="en-US" sz="1050" b="0" i="0" u="none" strike="noStrike" dirty="0">
                        <a:effectLst/>
                        <a:latin typeface="Arial" panose="020B0604020202020204" pitchFamily="34" charset="0"/>
                      </a:endParaRPr>
                    </a:p>
                  </a:txBody>
                  <a:tcPr marL="51405" marR="51405" marT="40458" marB="404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75216837"/>
                  </a:ext>
                </a:extLst>
              </a:tr>
            </a:tbl>
          </a:graphicData>
        </a:graphic>
      </p:graphicFrame>
    </p:spTree>
    <p:extLst>
      <p:ext uri="{BB962C8B-B14F-4D97-AF65-F5344CB8AC3E}">
        <p14:creationId xmlns:p14="http://schemas.microsoft.com/office/powerpoint/2010/main" val="216737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A88BC-65C0-0996-5FEC-55168F3648B8}"/>
              </a:ext>
            </a:extLst>
          </p:cNvPr>
          <p:cNvSpPr>
            <a:spLocks noGrp="1"/>
          </p:cNvSpPr>
          <p:nvPr>
            <p:ph type="title"/>
          </p:nvPr>
        </p:nvSpPr>
        <p:spPr>
          <a:xfrm>
            <a:off x="637794" y="152975"/>
            <a:ext cx="8231886" cy="1325562"/>
          </a:xfrm>
        </p:spPr>
        <p:txBody>
          <a:bodyPr vert="horz" lIns="91440" tIns="45720" rIns="91440" bIns="45720" rtlCol="0" anchor="ctr">
            <a:noAutofit/>
          </a:bodyPr>
          <a:lstStyle/>
          <a:p>
            <a:r>
              <a:rPr lang="ja-JP" altLang="en-US" sz="20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初期</a:t>
            </a:r>
            <a:r>
              <a:rPr lang="en-US" altLang="ja-JP" sz="20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20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回の大会の結果、またフランシスコ教皇と対話をかさねるなか、</a:t>
            </a:r>
            <a:r>
              <a:rPr lang="ja-JP" altLang="en-US" sz="200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2"/>
              </a:rPr>
              <a:t>諸々の重要な提案と概念</a:t>
            </a:r>
            <a:r>
              <a:rPr lang="ja-JP" altLang="en-US" sz="20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が立ち現れました。これらは、フランシスコ教皇の三つのスピーチに反映される支持を受け、この運動の三つの文書の中に凝縮されています。</a:t>
            </a:r>
            <a:br>
              <a:rPr lang="ja-JP" altLang="en-US" sz="2000" b="0" i="0" u="none" strike="noStrike" dirty="0">
                <a:effectLst/>
                <a:latin typeface="Arial" panose="020B0604020202020204" pitchFamily="34" charset="0"/>
              </a:rPr>
            </a:br>
            <a:r>
              <a:rPr kumimoji="1" lang="ja-JP" altLang="en-US" sz="1800" b="0" i="0" u="none" strike="noStrike" kern="1200" cap="none" spc="0" normalizeH="0" baseline="0" noProof="0" dirty="0">
                <a:ln>
                  <a:noFill/>
                </a:ln>
                <a:solidFill>
                  <a:srgbClr val="FFFFFF"/>
                </a:solidFill>
                <a:effectLst/>
                <a:uLnTx/>
                <a:uFillTx/>
                <a:latin typeface="+mj-lt"/>
                <a:ea typeface="+mj-ea"/>
                <a:cs typeface="+mj-cs"/>
              </a:rPr>
              <a:t>形式的</a:t>
            </a:r>
            <a:r>
              <a:rPr kumimoji="1" lang="en-US" altLang="ja-JP" sz="1800" b="0" i="0" u="none" strike="noStrike" kern="1200" cap="none" spc="0" normalizeH="0" baseline="0" noProof="0" dirty="0">
                <a:ln>
                  <a:noFill/>
                </a:ln>
                <a:solidFill>
                  <a:srgbClr val="FFFFFF"/>
                </a:solidFill>
                <a:effectLst/>
                <a:uLnTx/>
                <a:uFillTx/>
                <a:latin typeface="+mj-lt"/>
                <a:ea typeface="+mj-ea"/>
                <a:cs typeface="+mj-cs"/>
              </a:rPr>
              <a:t>employment</a:t>
            </a:r>
            <a:r>
              <a:rPr kumimoji="1" lang="ja-JP" altLang="en-US" sz="1800" b="0" i="0" u="none" strike="noStrike" kern="1200" cap="none" spc="0" normalizeH="0" baseline="0" noProof="0" dirty="0">
                <a:ln>
                  <a:noFill/>
                </a:ln>
                <a:solidFill>
                  <a:srgbClr val="FFFFFF"/>
                </a:solidFill>
                <a:effectLst/>
                <a:uLnTx/>
                <a:uFillTx/>
                <a:latin typeface="+mj-lt"/>
                <a:ea typeface="+mj-ea"/>
                <a:cs typeface="+mj-cs"/>
              </a:rPr>
              <a:t>を遙かに越えるもの</a:t>
            </a:r>
            <a:endParaRPr kumimoji="1" lang="en-US" altLang="ja-JP" sz="1800" kern="1200" dirty="0">
              <a:solidFill>
                <a:srgbClr val="FFFFFF"/>
              </a:solidFill>
              <a:latin typeface="+mj-lt"/>
              <a:ea typeface="+mj-ea"/>
              <a:cs typeface="+mj-cs"/>
            </a:endParaRPr>
          </a:p>
        </p:txBody>
      </p:sp>
      <p:sp>
        <p:nvSpPr>
          <p:cNvPr id="3" name="スライド番号プレースホルダー 2">
            <a:extLst>
              <a:ext uri="{FF2B5EF4-FFF2-40B4-BE49-F238E27FC236}">
                <a16:creationId xmlns:a16="http://schemas.microsoft.com/office/drawing/2014/main" id="{DC055435-9380-984E-A15C-8A7FEE3C1DFE}"/>
              </a:ext>
            </a:extLst>
          </p:cNvPr>
          <p:cNvSpPr>
            <a:spLocks noGrp="1"/>
          </p:cNvSpPr>
          <p:nvPr>
            <p:ph type="sldNum" sz="quarter" idx="12"/>
          </p:nvPr>
        </p:nvSpPr>
        <p:spPr/>
        <p:txBody>
          <a:bodyPr vert="horz" lIns="91440" tIns="45720" rIns="91440" bIns="45720" rtlCol="0" anchor="ctr">
            <a:noAutofit/>
          </a:bodyPr>
          <a:lstStyle/>
          <a:p>
            <a:pPr defTabSz="914400">
              <a:spcAft>
                <a:spcPts val="600"/>
              </a:spcAft>
            </a:pPr>
            <a:fld id="{D2CFAB68-B97E-44C6-B903-0A221F45C963}" type="slidenum">
              <a:rPr kumimoji="1" lang="en-US" altLang="ja-JP">
                <a:solidFill>
                  <a:schemeClr val="tx1">
                    <a:lumMod val="50000"/>
                    <a:lumOff val="50000"/>
                  </a:schemeClr>
                </a:solidFill>
              </a:rPr>
              <a:pPr defTabSz="914400">
                <a:spcAft>
                  <a:spcPts val="600"/>
                </a:spcAft>
              </a:pPr>
              <a:t>3</a:t>
            </a:fld>
            <a:endParaRPr kumimoji="1" lang="en-US" altLang="ja-JP" dirty="0">
              <a:solidFill>
                <a:schemeClr val="tx1">
                  <a:lumMod val="50000"/>
                  <a:lumOff val="50000"/>
                </a:schemeClr>
              </a:solidFill>
            </a:endParaRPr>
          </a:p>
        </p:txBody>
      </p:sp>
      <p:graphicFrame>
        <p:nvGraphicFramePr>
          <p:cNvPr id="4" name="表 3">
            <a:extLst>
              <a:ext uri="{FF2B5EF4-FFF2-40B4-BE49-F238E27FC236}">
                <a16:creationId xmlns:a16="http://schemas.microsoft.com/office/drawing/2014/main" id="{0A61525F-18FA-95D9-20E0-203C9FEBA9CA}"/>
              </a:ext>
            </a:extLst>
          </p:cNvPr>
          <p:cNvGraphicFramePr>
            <a:graphicFrameLocks noGrp="1"/>
          </p:cNvGraphicFramePr>
          <p:nvPr>
            <p:extLst>
              <p:ext uri="{D42A27DB-BD31-4B8C-83A1-F6EECF244321}">
                <p14:modId xmlns:p14="http://schemas.microsoft.com/office/powerpoint/2010/main" val="2102642950"/>
              </p:ext>
            </p:extLst>
          </p:nvPr>
        </p:nvGraphicFramePr>
        <p:xfrm>
          <a:off x="880110" y="1478537"/>
          <a:ext cx="7383780" cy="4854840"/>
        </p:xfrm>
        <a:graphic>
          <a:graphicData uri="http://schemas.openxmlformats.org/drawingml/2006/table">
            <a:tbl>
              <a:tblPr firstRow="1" firstCol="1" bandRow="1"/>
              <a:tblGrid>
                <a:gridCol w="3635791">
                  <a:extLst>
                    <a:ext uri="{9D8B030D-6E8A-4147-A177-3AD203B41FA5}">
                      <a16:colId xmlns:a16="http://schemas.microsoft.com/office/drawing/2014/main" val="2330886295"/>
                    </a:ext>
                  </a:extLst>
                </a:gridCol>
                <a:gridCol w="3747989">
                  <a:extLst>
                    <a:ext uri="{9D8B030D-6E8A-4147-A177-3AD203B41FA5}">
                      <a16:colId xmlns:a16="http://schemas.microsoft.com/office/drawing/2014/main" val="1309348107"/>
                    </a:ext>
                  </a:extLst>
                </a:gridCol>
              </a:tblGrid>
              <a:tr h="1770628">
                <a:tc>
                  <a:txBody>
                    <a:bodyPr/>
                    <a:lstStyle/>
                    <a:p>
                      <a:pPr algn="just" fontAlgn="t">
                        <a:lnSpc>
                          <a:spcPts val="1300"/>
                        </a:lnSpc>
                        <a:spcBef>
                          <a:spcPts val="0"/>
                        </a:spcBef>
                        <a:spcAft>
                          <a:spcPts val="0"/>
                        </a:spcAft>
                      </a:pPr>
                      <a:r>
                        <a:rPr lang="en-US" sz="1100" b="0" i="0" u="none" strike="noStrike"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We gathered to reflect and share our social struggles, organized from the community level, which in these times of pandemic were particularly important for hundreds of millions of people.  We also met to propose ways to access the rights to Land, Housing and Work and to think about a new human paradigm that overcomes the inhuman structures that are at the root of the socio-environmental problems that afflict us.</a:t>
                      </a:r>
                      <a:endParaRPr lang="en-US" altLang="ja-JP" sz="1100" b="0" i="0" u="none" strike="noStrike" dirty="0">
                        <a:solidFill>
                          <a:schemeClr val="tx1"/>
                        </a:solidFill>
                        <a:effectLst/>
                        <a:latin typeface="Arial" panose="020B0604020202020204" pitchFamily="34" charset="0"/>
                      </a:endParaRPr>
                    </a:p>
                  </a:txBody>
                  <a:tcPr marL="76394" marR="76394" marT="60125" marB="60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fontAlgn="t">
                        <a:lnSpc>
                          <a:spcPts val="1200"/>
                        </a:lnSpc>
                        <a:spcBef>
                          <a:spcPts val="0"/>
                        </a:spcBef>
                        <a:spcAft>
                          <a:spcPts val="0"/>
                        </a:spcAft>
                      </a:pP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即ち、私達の</a:t>
                      </a:r>
                      <a:r>
                        <a:rPr 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social struggles</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はそれぞれの</a:t>
                      </a:r>
                      <a:r>
                        <a:rPr 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community</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レベルから</a:t>
                      </a:r>
                      <a:r>
                        <a:rPr 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organize</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（有機組織体化）されたものであり、このパンデミックの時代、何億人もの</a:t>
                      </a:r>
                      <a:r>
                        <a:rPr 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people</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にとって特に重要なものです。こうしたことを考察し共有化するために私達は集まりました。また、</a:t>
                      </a:r>
                      <a:r>
                        <a:rPr 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the rights to Land, Housing and Work</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獲得に至る道を提案し、私達に悪影響を及ぼしている現行社会環境問題の根底にある、非人間的社会構造を克服するための新たな人間的思考方法について考察する事も、私達が集まる目的です。</a:t>
                      </a:r>
                      <a:endParaRPr lang="ja-JP" altLang="en-US" sz="1100" b="0" i="0" u="none" strike="noStrike" dirty="0">
                        <a:effectLst/>
                        <a:latin typeface="Arial" panose="020B0604020202020204" pitchFamily="34" charset="0"/>
                      </a:endParaRPr>
                    </a:p>
                  </a:txBody>
                  <a:tcPr marL="76394" marR="76394" marT="60125" marB="60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5812403"/>
                  </a:ext>
                </a:extLst>
              </a:tr>
              <a:tr h="1102328">
                <a:tc>
                  <a:txBody>
                    <a:bodyPr/>
                    <a:lstStyle/>
                    <a:p>
                      <a:pPr algn="just" fontAlgn="t">
                        <a:lnSpc>
                          <a:spcPts val="1200"/>
                        </a:lnSpc>
                        <a:spcBef>
                          <a:spcPts val="0"/>
                        </a:spcBef>
                        <a:spcAft>
                          <a:spcPts val="0"/>
                        </a:spcAft>
                      </a:pPr>
                      <a:r>
                        <a:rPr lang="en-US" sz="1100" b="0" i="0" u="none" strike="noStrike"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As a result of the first three meetings, and in dialogue with Pope Francis,</a:t>
                      </a:r>
                      <a:r>
                        <a:rPr lang="en-US" sz="1100" b="0" i="0" u="none" strike="noStrike"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1100" b="0" i="0" u="none" strike="noStrike" kern="100" dirty="0">
                          <a:solidFill>
                            <a:schemeClr val="accent1"/>
                          </a:solidFill>
                          <a:effectLst/>
                          <a:latin typeface="游明朝" panose="02020400000000000000" pitchFamily="18" charset="-128"/>
                          <a:ea typeface="游明朝" panose="02020400000000000000"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rPr>
                        <a:t>important proposals and concepts </a:t>
                      </a:r>
                      <a:r>
                        <a:rPr 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emerged.  They are condensed in the three documents of the movements and in the support of Pope Francis reflected in his three speeches.</a:t>
                      </a:r>
                      <a:endParaRPr lang="en-US" altLang="ja-JP" sz="1100" b="0" i="0" u="none" strike="noStrike" dirty="0">
                        <a:effectLst/>
                        <a:latin typeface="Arial" panose="020B0604020202020204" pitchFamily="34" charset="0"/>
                      </a:endParaRPr>
                    </a:p>
                  </a:txBody>
                  <a:tcPr marL="76394" marR="76394" marT="60125" marB="60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indent="0" algn="just" fontAlgn="t">
                        <a:lnSpc>
                          <a:spcPts val="1200"/>
                        </a:lnSpc>
                        <a:spcBef>
                          <a:spcPts val="0"/>
                        </a:spcBef>
                        <a:spcAft>
                          <a:spcPts val="0"/>
                        </a:spcAft>
                      </a:pP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初期</a:t>
                      </a:r>
                      <a:r>
                        <a:rPr lang="en-US" altLang="ja-JP"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回の大会の結果、またフランシスコ教皇と対話をかさねるなか、</a:t>
                      </a:r>
                      <a:r>
                        <a:rPr lang="ja-JP" altLang="en-US" sz="110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2"/>
                        </a:rPr>
                        <a:t>諸々の重要な提案と概念</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が立ち現れました。これらは、フランシスコ教皇の三つのスピーチに反映される支持を受け、この運動の三つの文書の中に凝縮されています。</a:t>
                      </a:r>
                      <a:endParaRPr lang="ja-JP" altLang="en-US" sz="1100" b="0" i="0" u="none" strike="noStrike" dirty="0">
                        <a:effectLst/>
                        <a:latin typeface="Arial" panose="020B0604020202020204" pitchFamily="34" charset="0"/>
                      </a:endParaRPr>
                    </a:p>
                  </a:txBody>
                  <a:tcPr marL="76394" marR="76394" marT="60125" marB="60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7241702"/>
                  </a:ext>
                </a:extLst>
              </a:tr>
              <a:tr h="1325093">
                <a:tc>
                  <a:txBody>
                    <a:bodyPr/>
                    <a:lstStyle/>
                    <a:p>
                      <a:pPr algn="just" fontAlgn="t">
                        <a:lnSpc>
                          <a:spcPts val="1200"/>
                        </a:lnSpc>
                        <a:spcBef>
                          <a:spcPts val="0"/>
                        </a:spcBef>
                        <a:spcAft>
                          <a:spcPts val="0"/>
                        </a:spcAft>
                      </a:pPr>
                      <a:r>
                        <a:rPr 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In 2021, the WMPM will be held virtually in two different sessions. The first session was on July 9, when delegates from 50 countries met; and a second session with Pope Francis is to be held on October 16 2021, the day we commemorate the struggle of peasants for the right to the land from which our food comes from.</a:t>
                      </a:r>
                      <a:endParaRPr lang="en-US" altLang="ja-JP" sz="1100" b="0" i="0" u="none" strike="noStrike" dirty="0">
                        <a:effectLst/>
                        <a:latin typeface="Arial" panose="020B0604020202020204" pitchFamily="34" charset="0"/>
                      </a:endParaRPr>
                    </a:p>
                  </a:txBody>
                  <a:tcPr marL="76394" marR="76394" marT="60125" marB="60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just" fontAlgn="t">
                        <a:lnSpc>
                          <a:spcPts val="1200"/>
                        </a:lnSpc>
                        <a:spcBef>
                          <a:spcPts val="0"/>
                        </a:spcBef>
                        <a:spcAft>
                          <a:spcPts val="0"/>
                        </a:spcAft>
                      </a:pPr>
                      <a:r>
                        <a:rPr lang="en-US" altLang="ja-JP"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2021</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年の本</a:t>
                      </a:r>
                      <a:r>
                        <a:rPr 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PM</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大会では、二つの異なるセッションがヴァーチャルに開催されます。一つ目は既に</a:t>
                      </a:r>
                      <a:r>
                        <a:rPr lang="en-US" altLang="ja-JP"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7</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9</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日に</a:t>
                      </a:r>
                      <a:r>
                        <a:rPr lang="en-US" altLang="ja-JP"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50</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ヶ国から代表が集まり準備会議が開催されました。二つ目は</a:t>
                      </a:r>
                      <a:r>
                        <a:rPr lang="en-US" altLang="ja-JP"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16</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日、即ち、農民達が食糧生産農地権利を求めて闘ったことを祝う日、</a:t>
                      </a:r>
                      <a:r>
                        <a:rPr lang="en-US" sz="1100" b="0" i="0" u="sng" strike="noStrike"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4"/>
                        </a:rPr>
                        <a:t>World Food Day </a:t>
                      </a:r>
                      <a:r>
                        <a:rPr 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世界食糧デー</a:t>
                      </a:r>
                      <a:r>
                        <a:rPr lang="en-US" altLang="ja-JP"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に、フランシスコ教皇も参加し開催される予定です。</a:t>
                      </a:r>
                      <a:endParaRPr lang="ja-JP" altLang="en-US" sz="1100" b="0" i="0" u="none" strike="noStrike" dirty="0">
                        <a:effectLst/>
                        <a:latin typeface="Arial" panose="020B0604020202020204" pitchFamily="34" charset="0"/>
                      </a:endParaRPr>
                    </a:p>
                  </a:txBody>
                  <a:tcPr marL="76394" marR="76394" marT="60125" marB="60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84257366"/>
                  </a:ext>
                </a:extLst>
              </a:tr>
              <a:tr h="656791">
                <a:tc>
                  <a:txBody>
                    <a:bodyPr/>
                    <a:lstStyle/>
                    <a:p>
                      <a:pPr algn="just" fontAlgn="t">
                        <a:lnSpc>
                          <a:spcPts val="1200"/>
                        </a:lnSpc>
                        <a:spcBef>
                          <a:spcPts val="0"/>
                        </a:spcBef>
                        <a:spcAft>
                          <a:spcPts val="0"/>
                        </a:spcAft>
                      </a:pPr>
                      <a:r>
                        <a:rPr lang="en-US" sz="1100" b="0" i="0" u="none" strike="noStrike" kern="100">
                          <a:effectLst/>
                          <a:latin typeface="游明朝" panose="02020400000000000000" pitchFamily="18" charset="-128"/>
                          <a:ea typeface="游明朝" panose="02020400000000000000" pitchFamily="18" charset="-128"/>
                          <a:cs typeface="Times New Roman" panose="02020603050405020304" pitchFamily="18" charset="0"/>
                        </a:rPr>
                        <a:t>The following statements are a sort of synthesis of the discussions of July 9.</a:t>
                      </a:r>
                      <a:endParaRPr lang="en-US" altLang="ja-JP" sz="1100" b="0" i="0" u="none" strike="noStrike">
                        <a:effectLst/>
                        <a:latin typeface="Arial" panose="020B0604020202020204" pitchFamily="34" charset="0"/>
                      </a:endParaRPr>
                    </a:p>
                  </a:txBody>
                  <a:tcPr marL="76394" marR="76394" marT="60125" marB="60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just" fontAlgn="t">
                        <a:lnSpc>
                          <a:spcPts val="1200"/>
                        </a:lnSpc>
                        <a:spcBef>
                          <a:spcPts val="0"/>
                        </a:spcBef>
                        <a:spcAft>
                          <a:spcPts val="0"/>
                        </a:spcAft>
                      </a:pP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以下、一つ目の</a:t>
                      </a:r>
                      <a:r>
                        <a:rPr lang="en-US" altLang="ja-JP"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7</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9</a:t>
                      </a:r>
                      <a:r>
                        <a:rPr lang="ja-JP" altLang="en-US" sz="110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日の議論を概括した一例を文書として示します。</a:t>
                      </a:r>
                      <a:endParaRPr lang="ja-JP" altLang="en-US" sz="1100" b="0" i="0" u="none" strike="noStrike" dirty="0">
                        <a:effectLst/>
                        <a:latin typeface="Arial" panose="020B0604020202020204" pitchFamily="34" charset="0"/>
                      </a:endParaRPr>
                    </a:p>
                  </a:txBody>
                  <a:tcPr marL="76394" marR="76394" marT="60125" marB="601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0857456"/>
                  </a:ext>
                </a:extLst>
              </a:tr>
            </a:tbl>
          </a:graphicData>
        </a:graphic>
      </p:graphicFrame>
    </p:spTree>
    <p:extLst>
      <p:ext uri="{BB962C8B-B14F-4D97-AF65-F5344CB8AC3E}">
        <p14:creationId xmlns:p14="http://schemas.microsoft.com/office/powerpoint/2010/main" val="136965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7EA88BC-65C0-0996-5FEC-55168F3648B8}"/>
              </a:ext>
            </a:extLst>
          </p:cNvPr>
          <p:cNvSpPr>
            <a:spLocks noGrp="1"/>
          </p:cNvSpPr>
          <p:nvPr>
            <p:ph type="title"/>
          </p:nvPr>
        </p:nvSpPr>
        <p:spPr>
          <a:xfrm>
            <a:off x="190880" y="429402"/>
            <a:ext cx="8759952" cy="795336"/>
          </a:xfrm>
        </p:spPr>
        <p:txBody>
          <a:bodyPr vert="horz" lIns="91440" tIns="45720" rIns="91440" bIns="45720" rtlCol="0" anchor="ctr">
            <a:noAutofit/>
          </a:bodyPr>
          <a:lstStyle/>
          <a:p>
            <a:pPr algn="ctr"/>
            <a:r>
              <a:rPr kumimoji="1" lang="ja-JP" altLang="en-US" sz="160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略奪、生命の破壊、搾取を厭わず、 </a:t>
            </a:r>
            <a:br>
              <a:rPr kumimoji="1" lang="en-US" altLang="ja-JP" sz="160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br>
            <a:r>
              <a:rPr kumimoji="1" lang="en-US" altLang="ja-JP" sz="160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human beings and nature</a:t>
            </a:r>
            <a:r>
              <a:rPr kumimoji="1" lang="ja-JP" altLang="en-US" sz="160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よりも利益を優先する</a:t>
            </a:r>
            <a:br>
              <a:rPr kumimoji="1" lang="en-US" altLang="ja-JP" sz="200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br>
            <a:r>
              <a:rPr kumimoji="1" lang="ja-JP" altLang="en-US" sz="280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現行資本主義システムが制度疲労を来している。</a:t>
            </a:r>
            <a:endParaRPr kumimoji="1" lang="en-US" altLang="ja-JP" sz="8000" kern="1200" dirty="0">
              <a:solidFill>
                <a:schemeClr val="tx1"/>
              </a:solidFill>
              <a:latin typeface="+mj-lt"/>
              <a:ea typeface="+mj-ea"/>
              <a:cs typeface="+mj-cs"/>
            </a:endParaRPr>
          </a:p>
        </p:txBody>
      </p:sp>
      <p:sp>
        <p:nvSpPr>
          <p:cNvPr id="3" name="スライド番号プレースホルダー 2">
            <a:extLst>
              <a:ext uri="{FF2B5EF4-FFF2-40B4-BE49-F238E27FC236}">
                <a16:creationId xmlns:a16="http://schemas.microsoft.com/office/drawing/2014/main" id="{DC055435-9380-984E-A15C-8A7FEE3C1DF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D2CFAB68-B97E-44C6-B903-0A221F45C963}" type="slidenum">
              <a:rPr kumimoji="1" lang="en-US" altLang="ja-JP" sz="1200" smtClean="0"/>
              <a:pPr defTabSz="914400">
                <a:spcAft>
                  <a:spcPts val="600"/>
                </a:spcAft>
              </a:pPr>
              <a:t>4</a:t>
            </a:fld>
            <a:endParaRPr kumimoji="1" lang="en-US" altLang="ja-JP" sz="1200"/>
          </a:p>
        </p:txBody>
      </p:sp>
      <p:graphicFrame>
        <p:nvGraphicFramePr>
          <p:cNvPr id="4" name="表 3">
            <a:extLst>
              <a:ext uri="{FF2B5EF4-FFF2-40B4-BE49-F238E27FC236}">
                <a16:creationId xmlns:a16="http://schemas.microsoft.com/office/drawing/2014/main" id="{5C1BF5ED-BD5A-0AE2-9FF0-B778BB9DF1D1}"/>
              </a:ext>
            </a:extLst>
          </p:cNvPr>
          <p:cNvGraphicFramePr>
            <a:graphicFrameLocks noGrp="1"/>
          </p:cNvGraphicFramePr>
          <p:nvPr>
            <p:extLst>
              <p:ext uri="{D42A27DB-BD31-4B8C-83A1-F6EECF244321}">
                <p14:modId xmlns:p14="http://schemas.microsoft.com/office/powerpoint/2010/main" val="1545069625"/>
              </p:ext>
            </p:extLst>
          </p:nvPr>
        </p:nvGraphicFramePr>
        <p:xfrm>
          <a:off x="855280" y="1654139"/>
          <a:ext cx="7431152" cy="5051289"/>
        </p:xfrm>
        <a:graphic>
          <a:graphicData uri="http://schemas.openxmlformats.org/drawingml/2006/table">
            <a:tbl>
              <a:tblPr firstRow="1" firstCol="1" bandRow="1"/>
              <a:tblGrid>
                <a:gridCol w="3674414">
                  <a:extLst>
                    <a:ext uri="{9D8B030D-6E8A-4147-A177-3AD203B41FA5}">
                      <a16:colId xmlns:a16="http://schemas.microsoft.com/office/drawing/2014/main" val="3224537456"/>
                    </a:ext>
                  </a:extLst>
                </a:gridCol>
                <a:gridCol w="3756738">
                  <a:extLst>
                    <a:ext uri="{9D8B030D-6E8A-4147-A177-3AD203B41FA5}">
                      <a16:colId xmlns:a16="http://schemas.microsoft.com/office/drawing/2014/main" val="1875568848"/>
                    </a:ext>
                  </a:extLst>
                </a:gridCol>
              </a:tblGrid>
              <a:tr h="1483435">
                <a:tc>
                  <a:txBody>
                    <a:bodyPr/>
                    <a:lstStyle/>
                    <a:p>
                      <a:pPr marL="100584" indent="-164592" algn="just" fontAlgn="t">
                        <a:lnSpc>
                          <a:spcPts val="1200"/>
                        </a:lnSpc>
                        <a:spcBef>
                          <a:spcPts val="0"/>
                        </a:spcBef>
                        <a:spcAft>
                          <a:spcPts val="0"/>
                        </a:spcAft>
                      </a:pPr>
                      <a:r>
                        <a:rPr lang="en-US" sz="1050" b="1"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1. Humanity is in crisis as a consequence of a destructive, toxic and inhumane economic system. </a:t>
                      </a:r>
                      <a:endParaRPr lang="en-US" altLang="ja-JP" sz="1050" b="0" i="0" u="none" strike="noStrike" dirty="0">
                        <a:effectLst/>
                        <a:latin typeface="Arial" panose="020B0604020202020204" pitchFamily="34" charset="0"/>
                      </a:endParaRPr>
                    </a:p>
                    <a:p>
                      <a:pPr marL="228600" algn="just" fontAlgn="t">
                        <a:lnSpc>
                          <a:spcPts val="12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en-US" altLang="ja-JP" sz="1050" b="0" i="0" u="none" strike="noStrike" dirty="0">
                        <a:effectLst/>
                        <a:latin typeface="Arial" panose="020B0604020202020204" pitchFamily="34" charset="0"/>
                      </a:endParaRPr>
                    </a:p>
                    <a:p>
                      <a:pPr marL="0" indent="0" algn="just" fontAlgn="t">
                        <a:lnSpc>
                          <a:spcPts val="12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Since the announcement by the World Health Organization in December 2019 of the spread of an unknown virus, the whole of humanity has found itself unprotected, has been plunged into fear, has accompanied with pain the suffering of millions of infected people and the loss of thousands of lives due to the disease.</a:t>
                      </a:r>
                      <a:endParaRPr lang="en-US" altLang="ja-JP" sz="1050" b="0" i="0" u="none" strike="noStrike" dirty="0">
                        <a:effectLst/>
                        <a:latin typeface="Arial" panose="020B0604020202020204" pitchFamily="34" charset="0"/>
                      </a:endParaRPr>
                    </a:p>
                  </a:txBody>
                  <a:tcPr marL="67101" marR="67101" marT="52811" marB="52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7472" indent="-347472" algn="just" fontAlgn="t">
                        <a:lnSpc>
                          <a:spcPts val="1200"/>
                        </a:lnSpc>
                        <a:spcBef>
                          <a:spcPts val="0"/>
                        </a:spcBef>
                        <a:spcAft>
                          <a:spcPts val="0"/>
                        </a:spcAft>
                        <a:buClrTx/>
                        <a:buSzPts val="900"/>
                        <a:buFont typeface="Arial" panose="020B0604020202020204" pitchFamily="34" charset="0"/>
                        <a:buAutoNum type="arabicPeriod"/>
                      </a:pPr>
                      <a:r>
                        <a:rPr lang="ja-JP" altLang="en-US" sz="1050" b="1"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破壊的非人間的、有毒な経済システムによる</a:t>
                      </a:r>
                      <a:r>
                        <a:rPr lang="en-US" sz="1050" b="1"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humanity</a:t>
                      </a:r>
                      <a:r>
                        <a:rPr lang="ja-JP" altLang="en-US" sz="1050" b="1"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の危機</a:t>
                      </a:r>
                      <a:endParaRPr lang="ja-JP" altLang="en-US" sz="1050" b="0" i="0" u="none" strike="noStrike" dirty="0">
                        <a:effectLst/>
                        <a:latin typeface="Arial" panose="020B0604020202020204" pitchFamily="34" charset="0"/>
                      </a:endParaRPr>
                    </a:p>
                    <a:p>
                      <a:pPr marL="173736" algn="just" fontAlgn="t">
                        <a:lnSpc>
                          <a:spcPts val="1200"/>
                        </a:lnSpc>
                        <a:spcBef>
                          <a:spcPts val="0"/>
                        </a:spcBef>
                        <a:spcAft>
                          <a:spcPts val="0"/>
                        </a:spcAft>
                      </a:pP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en-US" sz="1050" b="0" i="0" u="none" strike="noStrike" dirty="0">
                        <a:effectLst/>
                        <a:latin typeface="Arial" panose="020B0604020202020204" pitchFamily="34" charset="0"/>
                      </a:endParaRPr>
                    </a:p>
                    <a:p>
                      <a:pPr marL="0" indent="0" algn="just" fontAlgn="t">
                        <a:lnSpc>
                          <a:spcPts val="1200"/>
                        </a:lnSpc>
                        <a:spcBef>
                          <a:spcPts val="0"/>
                        </a:spcBef>
                        <a:spcAft>
                          <a:spcPts val="0"/>
                        </a:spcAft>
                      </a:pP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2019</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12</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月、未知ウイルスの拡散を</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WHO</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がアナウンスして以来、不意を突かれた全人類が恐怖に突き落とされました。何百万人もが激しい症状を伴って感染し、何千人もの死者がでています。</a:t>
                      </a:r>
                      <a:endParaRPr lang="ja-JP" altLang="en-US" sz="1050" b="0" i="0" u="none" strike="noStrike" dirty="0">
                        <a:effectLst/>
                        <a:latin typeface="Arial" panose="020B0604020202020204" pitchFamily="34" charset="0"/>
                      </a:endParaRPr>
                    </a:p>
                    <a:p>
                      <a:pPr marL="0" indent="-173736" algn="just" fontAlgn="t">
                        <a:lnSpc>
                          <a:spcPts val="1200"/>
                        </a:lnSpc>
                        <a:spcBef>
                          <a:spcPts val="0"/>
                        </a:spcBef>
                        <a:spcAft>
                          <a:spcPts val="0"/>
                        </a:spcAft>
                      </a:pP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en-US" sz="1050" b="0" i="0" u="none" strike="noStrike" dirty="0">
                        <a:effectLst/>
                        <a:latin typeface="Arial" panose="020B0604020202020204" pitchFamily="34" charset="0"/>
                      </a:endParaRPr>
                    </a:p>
                  </a:txBody>
                  <a:tcPr marL="67101" marR="67101" marT="52811" marB="52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94591937"/>
                  </a:ext>
                </a:extLst>
              </a:tr>
              <a:tr h="1632549">
                <a:tc>
                  <a:txBody>
                    <a:bodyPr/>
                    <a:lstStyle/>
                    <a:p>
                      <a:pPr algn="just" fontAlgn="t">
                        <a:lnSpc>
                          <a:spcPts val="1200"/>
                        </a:lnSpc>
                        <a:spcBef>
                          <a:spcPts val="0"/>
                        </a:spcBef>
                        <a:spcAft>
                          <a:spcPts val="0"/>
                        </a:spcAft>
                      </a:pPr>
                      <a:r>
                        <a:rPr lang="en-US" sz="1050" b="0" i="0" u="none" strike="noStrike" kern="100">
                          <a:effectLst/>
                          <a:latin typeface="游明朝" panose="02020400000000000000" pitchFamily="18" charset="-128"/>
                          <a:ea typeface="游明朝" panose="02020400000000000000" pitchFamily="18" charset="-128"/>
                          <a:cs typeface="Times New Roman" panose="02020603050405020304" pitchFamily="18" charset="0"/>
                        </a:rPr>
                        <a:t>The pandemic has revealed what the world's popular movements have been denouncing: the exhaustion of the exploitative capitalist system, predatory and destructive of life, which puts profit above human beings and nature. The inequalities have become more pronounced than ever in the history of humanity, both among peoples and within nations. It is enough to see the unjust distribution of vaccines to understand that there is no truly caring international community but a grotesque domination of large economic groups and a handful of powers that monopolize indispensable goods, such as the vaccines that stop the pandemic.</a:t>
                      </a:r>
                      <a:endParaRPr lang="en-US" altLang="ja-JP" sz="1050" b="0" i="0" u="none" strike="noStrike" dirty="0">
                        <a:effectLst/>
                        <a:latin typeface="Arial" panose="020B0604020202020204" pitchFamily="34" charset="0"/>
                      </a:endParaRPr>
                    </a:p>
                  </a:txBody>
                  <a:tcPr marL="67101" marR="67101" marT="52811" marB="52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fontAlgn="t">
                        <a:lnSpc>
                          <a:spcPts val="1200"/>
                        </a:lnSpc>
                        <a:spcBef>
                          <a:spcPts val="0"/>
                        </a:spcBef>
                        <a:spcAft>
                          <a:spcPts val="0"/>
                        </a:spcAft>
                      </a:pP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このパンデミックにより、世界中の </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popular movements</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が今まで批判してきたことが本当であることが明らかになりました。即ち、略奪、生命の破壊、搾取を厭わず、 </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human beings and nature</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よりも利益を優先する現行資本主義システムが制度疲労を来している。また、</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peoples</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間</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nations</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間の</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inequalities</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が人類史上かつてないほど顕著になっている。もはや、真のケアを行う国際共同体が存在しないことは、不正義のワクチン配布を見るだけで嫌というほど分かります。パンデミックを止めるために不可欠なワクチンなどの医療資源は、巨大経済グループや一握りの権力者達がグロテスクに牛耳っている有様です。</a:t>
                      </a:r>
                      <a:endParaRPr lang="ja-JP" altLang="en-US" sz="1050" b="0" i="0" u="none" strike="noStrike" dirty="0">
                        <a:effectLst/>
                        <a:latin typeface="Arial" panose="020B0604020202020204" pitchFamily="34" charset="0"/>
                      </a:endParaRPr>
                    </a:p>
                  </a:txBody>
                  <a:tcPr marL="67101" marR="67101" marT="52811" marB="52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75675633"/>
                  </a:ext>
                </a:extLst>
              </a:tr>
              <a:tr h="1334321">
                <a:tc>
                  <a:txBody>
                    <a:bodyPr/>
                    <a:lstStyle/>
                    <a:p>
                      <a:pPr algn="just" fontAlgn="t">
                        <a:lnSpc>
                          <a:spcPts val="1200"/>
                        </a:lnSpc>
                        <a:spcBef>
                          <a:spcPts val="0"/>
                        </a:spcBef>
                        <a:spcAft>
                          <a:spcPts val="0"/>
                        </a:spcAft>
                      </a:pP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In short, the rich and powerful are today richer and more powerful because they have taken advantage of the needs of global confinement and, at the same time, this handful of rich people have taken advantage of the sentiment of survival of all the rest. The poor are poorer today. Health and social protection systems have shown their inadequacy and dysfunctionality during the pandemic, and this is a direct consequence of decades of neoliberal adjustment of schemes that have left millions and millions of vulnerable people without any safeguards.</a:t>
                      </a:r>
                      <a:endParaRPr lang="en-US" altLang="ja-JP" sz="1050" b="0" i="0" u="none" strike="noStrike" dirty="0">
                        <a:effectLst/>
                        <a:latin typeface="Arial" panose="020B0604020202020204" pitchFamily="34" charset="0"/>
                      </a:endParaRPr>
                    </a:p>
                  </a:txBody>
                  <a:tcPr marL="67101" marR="67101" marT="52811" marB="52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fontAlgn="t">
                        <a:lnSpc>
                          <a:spcPts val="1200"/>
                        </a:lnSpc>
                        <a:spcBef>
                          <a:spcPts val="0"/>
                        </a:spcBef>
                        <a:spcAft>
                          <a:spcPts val="0"/>
                        </a:spcAft>
                      </a:pP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簡単に言えば、富者権力者は、世界中が巣ごもりしなければならない今の状況を悪用して益々富を増やし権力を得ているのです。言い換えれば、一握りの富裕者達が、他の全ての人の生き残り願望を悪用しているのです。貧者は益々貧しくなるばかり</a:t>
                      </a: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。社会衛生防疫システムは、このパンデミックの最中、力不足、機能不全をさらけ出すばかり</a:t>
                      </a:r>
                      <a:r>
                        <a:rPr lang="en-US" altLang="ja-JP"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。これは、数十年間に渡る新自由主義が社会システムを作り変え、数兆人もの弱者達を何らの</a:t>
                      </a:r>
                      <a:r>
                        <a:rPr 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safeguards</a:t>
                      </a:r>
                      <a:r>
                        <a:rPr lang="ja-JP" altLang="en-US" sz="1050" b="0" i="0" u="none" strike="noStrike" kern="100" dirty="0">
                          <a:effectLst/>
                          <a:latin typeface="游明朝" panose="02020400000000000000" pitchFamily="18" charset="-128"/>
                          <a:ea typeface="游明朝" panose="02020400000000000000" pitchFamily="18" charset="-128"/>
                          <a:cs typeface="Times New Roman" panose="02020603050405020304" pitchFamily="18" charset="0"/>
                        </a:rPr>
                        <a:t>も無しに置き去りにした当然の帰結なのです。</a:t>
                      </a:r>
                      <a:endParaRPr lang="ja-JP" altLang="en-US" sz="1050" b="0" i="0" u="none" strike="noStrike" dirty="0">
                        <a:effectLst/>
                        <a:latin typeface="Arial" panose="020B0604020202020204" pitchFamily="34" charset="0"/>
                      </a:endParaRPr>
                    </a:p>
                  </a:txBody>
                  <a:tcPr marL="67101" marR="67101" marT="52811" marB="52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67033757"/>
                  </a:ext>
                </a:extLst>
              </a:tr>
            </a:tbl>
          </a:graphicData>
        </a:graphic>
      </p:graphicFrame>
    </p:spTree>
    <p:extLst>
      <p:ext uri="{BB962C8B-B14F-4D97-AF65-F5344CB8AC3E}">
        <p14:creationId xmlns:p14="http://schemas.microsoft.com/office/powerpoint/2010/main" val="399991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スライド番号プレースホルダー 2">
            <a:extLst>
              <a:ext uri="{FF2B5EF4-FFF2-40B4-BE49-F238E27FC236}">
                <a16:creationId xmlns:a16="http://schemas.microsoft.com/office/drawing/2014/main" id="{DC055435-9380-984E-A15C-8A7FEE3C1DFE}"/>
              </a:ext>
            </a:extLst>
          </p:cNvPr>
          <p:cNvSpPr>
            <a:spLocks noGrp="1"/>
          </p:cNvSpPr>
          <p:nvPr>
            <p:ph type="sldNum" sz="quarter" idx="12"/>
          </p:nvPr>
        </p:nvSpPr>
        <p:spPr>
          <a:xfrm>
            <a:off x="7178040" y="6588886"/>
            <a:ext cx="2057400" cy="365125"/>
          </a:xfrm>
        </p:spPr>
        <p:txBody>
          <a:bodyPr vert="horz" lIns="91440" tIns="45720" rIns="91440" bIns="45720" rtlCol="0" anchor="ctr">
            <a:noAutofit/>
          </a:bodyPr>
          <a:lstStyle/>
          <a:p>
            <a:pPr defTabSz="914400">
              <a:spcAft>
                <a:spcPts val="600"/>
              </a:spcAft>
            </a:pPr>
            <a:fld id="{D2CFAB68-B97E-44C6-B903-0A221F45C963}" type="slidenum">
              <a:rPr kumimoji="1" lang="en-US" altLang="ja-JP"/>
              <a:pPr defTabSz="914400">
                <a:spcAft>
                  <a:spcPts val="600"/>
                </a:spcAft>
              </a:pPr>
              <a:t>5</a:t>
            </a:fld>
            <a:endParaRPr kumimoji="1" lang="en-US" altLang="ja-JP" dirty="0"/>
          </a:p>
        </p:txBody>
      </p:sp>
      <p:graphicFrame>
        <p:nvGraphicFramePr>
          <p:cNvPr id="9" name="表 8">
            <a:extLst>
              <a:ext uri="{FF2B5EF4-FFF2-40B4-BE49-F238E27FC236}">
                <a16:creationId xmlns:a16="http://schemas.microsoft.com/office/drawing/2014/main" id="{B048C36E-6386-221C-87AD-62E4D0D7E516}"/>
              </a:ext>
            </a:extLst>
          </p:cNvPr>
          <p:cNvGraphicFramePr>
            <a:graphicFrameLocks noGrp="1"/>
          </p:cNvGraphicFramePr>
          <p:nvPr>
            <p:extLst>
              <p:ext uri="{D42A27DB-BD31-4B8C-83A1-F6EECF244321}">
                <p14:modId xmlns:p14="http://schemas.microsoft.com/office/powerpoint/2010/main" val="3713888863"/>
              </p:ext>
            </p:extLst>
          </p:nvPr>
        </p:nvGraphicFramePr>
        <p:xfrm>
          <a:off x="-1" y="-6305"/>
          <a:ext cx="9144001" cy="6907947"/>
        </p:xfrm>
        <a:graphic>
          <a:graphicData uri="http://schemas.openxmlformats.org/drawingml/2006/table">
            <a:tbl>
              <a:tblPr firstRow="1" firstCol="1" bandRow="1"/>
              <a:tblGrid>
                <a:gridCol w="4352545">
                  <a:extLst>
                    <a:ext uri="{9D8B030D-6E8A-4147-A177-3AD203B41FA5}">
                      <a16:colId xmlns:a16="http://schemas.microsoft.com/office/drawing/2014/main" val="3944546519"/>
                    </a:ext>
                  </a:extLst>
                </a:gridCol>
                <a:gridCol w="4791456">
                  <a:extLst>
                    <a:ext uri="{9D8B030D-6E8A-4147-A177-3AD203B41FA5}">
                      <a16:colId xmlns:a16="http://schemas.microsoft.com/office/drawing/2014/main" val="2628330978"/>
                    </a:ext>
                  </a:extLst>
                </a:gridCol>
              </a:tblGrid>
              <a:tr h="1112325">
                <a:tc>
                  <a:txBody>
                    <a:bodyPr/>
                    <a:lstStyle/>
                    <a:p>
                      <a:pPr algn="just">
                        <a:lnSpc>
                          <a:spcPts val="1200"/>
                        </a:lnSpc>
                      </a:pPr>
                      <a:r>
                        <a:rPr lang="en-US" sz="870" b="1" kern="100">
                          <a:effectLst/>
                          <a:latin typeface="游明朝" panose="02020400000000000000" pitchFamily="18" charset="-128"/>
                          <a:ea typeface="游明朝" panose="02020400000000000000" pitchFamily="18" charset="-128"/>
                          <a:cs typeface="Times New Roman" panose="02020603050405020304" pitchFamily="18" charset="0"/>
                        </a:rPr>
                        <a:t>2. Awareness and solidarity are growing among the peoples of the periphery. </a:t>
                      </a:r>
                      <a:endParaRPr lang="ja-JP" sz="87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870" kern="100">
                          <a:effectLst/>
                          <a:latin typeface="游明朝" panose="02020400000000000000" pitchFamily="18" charset="-128"/>
                          <a:ea typeface="游明朝" panose="02020400000000000000" pitchFamily="18" charset="-128"/>
                          <a:cs typeface="Times New Roman" panose="02020603050405020304" pitchFamily="18" charset="0"/>
                        </a:rPr>
                        <a:t> </a:t>
                      </a:r>
                      <a:endParaRPr lang="ja-JP" sz="87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870" kern="100">
                          <a:effectLst/>
                          <a:latin typeface="游明朝" panose="02020400000000000000" pitchFamily="18" charset="-128"/>
                          <a:ea typeface="游明朝" panose="02020400000000000000" pitchFamily="18" charset="-128"/>
                          <a:cs typeface="Times New Roman" panose="02020603050405020304" pitchFamily="18" charset="0"/>
                        </a:rPr>
                        <a:t>The urban, rural and existential peripheries that resist the throwaway culture and the globalization of indifference, on the contrary, have adopted an attitude of solidarity, effort, voluntarism and willingness in the face of the crisis.  These attitudes are reflected in countless local actions to mitigate its immediate effects.</a:t>
                      </a:r>
                      <a:endParaRPr lang="ja-JP" sz="87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lvl="0" indent="0" algn="just">
                        <a:lnSpc>
                          <a:spcPts val="1200"/>
                        </a:lnSpc>
                        <a:buFont typeface="+mj-lt"/>
                        <a:buNone/>
                      </a:pPr>
                      <a:r>
                        <a:rPr lang="en-US" altLang="ja-JP" sz="990" b="1"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99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990" b="1" kern="100" dirty="0">
                          <a:effectLst/>
                          <a:latin typeface="游明朝" panose="02020400000000000000" pitchFamily="18" charset="-128"/>
                          <a:ea typeface="游明朝" panose="02020400000000000000" pitchFamily="18" charset="-128"/>
                          <a:cs typeface="Times New Roman" panose="02020603050405020304" pitchFamily="18" charset="0"/>
                        </a:rPr>
                        <a:t>気づきと</a:t>
                      </a:r>
                      <a:r>
                        <a:rPr lang="en-US" sz="990" b="1" kern="100" dirty="0">
                          <a:effectLst/>
                          <a:latin typeface="游明朝" panose="02020400000000000000" pitchFamily="18" charset="-128"/>
                          <a:ea typeface="游明朝" panose="02020400000000000000" pitchFamily="18" charset="-128"/>
                          <a:cs typeface="Times New Roman" panose="02020603050405020304" pitchFamily="18" charset="0"/>
                        </a:rPr>
                        <a:t>solidarity</a:t>
                      </a:r>
                      <a:r>
                        <a:rPr lang="ja-JP" sz="990" b="1" kern="100" dirty="0">
                          <a:effectLst/>
                          <a:latin typeface="游明朝" panose="02020400000000000000" pitchFamily="18" charset="-128"/>
                          <a:ea typeface="游明朝" panose="02020400000000000000" pitchFamily="18" charset="-128"/>
                          <a:cs typeface="Times New Roman" panose="02020603050405020304" pitchFamily="18" charset="0"/>
                        </a:rPr>
                        <a:t>が辺境の</a:t>
                      </a:r>
                      <a:r>
                        <a:rPr lang="en-US" sz="990" b="1" kern="100" dirty="0">
                          <a:effectLst/>
                          <a:latin typeface="游明朝" panose="02020400000000000000" pitchFamily="18" charset="-128"/>
                          <a:ea typeface="游明朝" panose="02020400000000000000" pitchFamily="18" charset="-128"/>
                          <a:cs typeface="Times New Roman" panose="02020603050405020304" pitchFamily="18" charset="0"/>
                        </a:rPr>
                        <a:t>the people</a:t>
                      </a:r>
                      <a:r>
                        <a:rPr lang="ja-JP" sz="990" b="1" kern="100" dirty="0">
                          <a:effectLst/>
                          <a:latin typeface="游明朝" panose="02020400000000000000" pitchFamily="18" charset="-128"/>
                          <a:ea typeface="游明朝" panose="02020400000000000000" pitchFamily="18" charset="-128"/>
                          <a:cs typeface="Times New Roman" panose="02020603050405020304" pitchFamily="18" charset="0"/>
                        </a:rPr>
                        <a:t>に広ま</a:t>
                      </a:r>
                      <a:r>
                        <a:rPr lang="ja-JP" altLang="en-US" sz="990" b="1" kern="100" dirty="0">
                          <a:effectLst/>
                          <a:latin typeface="游明朝" panose="02020400000000000000" pitchFamily="18" charset="-128"/>
                          <a:ea typeface="游明朝" panose="02020400000000000000" pitchFamily="18" charset="-128"/>
                          <a:cs typeface="Times New Roman" panose="02020603050405020304" pitchFamily="18" charset="0"/>
                        </a:rPr>
                        <a:t>りつつある</a:t>
                      </a:r>
                      <a:r>
                        <a:rPr lang="ja-JP" sz="99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99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99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都市か地方かを問わず、この形而下界において辺境の者とされた者達は、使い捨て文化と無関心グローバル化に抵抗してきました。ただこれが却（かえ）って、この危機に直面したなか</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 solidarity, effort, voluntarism and willingness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の姿勢を根づかせてくれました。即ち、この危機の直撃を緩和するために数え切れないほど幾つもの地域自主行動が生じたことに、この様な姿勢が見て取れます。</a:t>
                      </a: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1495809"/>
                  </a:ext>
                </a:extLst>
              </a:tr>
              <a:tr h="951512">
                <a:tc>
                  <a:txBody>
                    <a:bodyPr/>
                    <a:lstStyle/>
                    <a:p>
                      <a:pPr algn="just">
                        <a:lnSpc>
                          <a:spcPts val="1200"/>
                        </a:lnSpc>
                      </a:pPr>
                      <a:r>
                        <a:rPr lang="en-US" sz="870" kern="100" dirty="0">
                          <a:effectLst/>
                          <a:latin typeface="游明朝" panose="02020400000000000000" pitchFamily="18" charset="-128"/>
                          <a:ea typeface="游明朝" panose="02020400000000000000" pitchFamily="18" charset="-128"/>
                          <a:cs typeface="Times New Roman" panose="02020603050405020304" pitchFamily="18" charset="0"/>
                        </a:rPr>
                        <a:t>During these times of pandemic, popular movements have dedicated themselves to cooking in community kitchens and distributing food among the poorest, among all those people who subsist on the income they generate during the day and who were unable to work during the confinements, which in turn produced a growing demand for community kitchens. Also, many organizations have created solidarity funds to support those who lost their jobs.</a:t>
                      </a:r>
                      <a:endParaRPr lang="ja-JP" sz="87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今回のパンデミックの最中、</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popular movements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は自分達を、共同体の台所での料理、困窮者達への食糧配付に向かわせました。その日稼いだお金で何とか食いつないでいる人々、巣ごもりで働けないでいる人々、こうした人々は共同体台所からの食糧供給を更に必要とします。沢山の有機的組織体が、連帯資金ファンドを設立し、職を失った人々の生活を支えています。</a:t>
                      </a: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891479"/>
                  </a:ext>
                </a:extLst>
              </a:tr>
              <a:tr h="425807">
                <a:tc>
                  <a:txBody>
                    <a:bodyPr/>
                    <a:lstStyle/>
                    <a:p>
                      <a:pPr algn="just">
                        <a:lnSpc>
                          <a:spcPts val="1200"/>
                        </a:lnSpc>
                      </a:pPr>
                      <a:r>
                        <a:rPr lang="en-US" sz="870" kern="100">
                          <a:effectLst/>
                          <a:latin typeface="游明朝" panose="02020400000000000000" pitchFamily="18" charset="-128"/>
                          <a:ea typeface="游明朝" panose="02020400000000000000" pitchFamily="18" charset="-128"/>
                          <a:cs typeface="Times New Roman" panose="02020603050405020304" pitchFamily="18" charset="0"/>
                        </a:rPr>
                        <a:t>They organized to make protective clothing for health systems and to distribute masks for essential workers who had to continue their activities.</a:t>
                      </a:r>
                      <a:endParaRPr lang="ja-JP" sz="87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990" kern="100">
                          <a:effectLst/>
                          <a:latin typeface="游明朝" panose="02020400000000000000" pitchFamily="18" charset="-128"/>
                          <a:ea typeface="游明朝" panose="02020400000000000000" pitchFamily="18" charset="-128"/>
                          <a:cs typeface="Times New Roman" panose="02020603050405020304" pitchFamily="18" charset="0"/>
                        </a:rPr>
                        <a:t>有機的組織体を立ち上げ、医療機関が使う防護服を生産しています。</a:t>
                      </a:r>
                      <a:r>
                        <a:rPr lang="en-US" sz="990" kern="100">
                          <a:effectLst/>
                          <a:latin typeface="游明朝" panose="02020400000000000000" pitchFamily="18" charset="-128"/>
                          <a:ea typeface="游明朝" panose="02020400000000000000" pitchFamily="18" charset="-128"/>
                          <a:cs typeface="Times New Roman" panose="02020603050405020304" pitchFamily="18" charset="0"/>
                        </a:rPr>
                        <a:t>essential workers</a:t>
                      </a:r>
                      <a:r>
                        <a:rPr lang="ja-JP" sz="990" kern="100">
                          <a:effectLst/>
                          <a:latin typeface="游明朝" panose="02020400000000000000" pitchFamily="18" charset="-128"/>
                          <a:ea typeface="游明朝" panose="02020400000000000000" pitchFamily="18" charset="-128"/>
                          <a:cs typeface="Times New Roman" panose="02020603050405020304" pitchFamily="18" charset="0"/>
                        </a:rPr>
                        <a:t>にマスクを配付し、彼らの活動を続けられるようにしています。</a:t>
                      </a: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8445303"/>
                  </a:ext>
                </a:extLst>
              </a:tr>
              <a:tr h="556378">
                <a:tc>
                  <a:txBody>
                    <a:bodyPr/>
                    <a:lstStyle/>
                    <a:p>
                      <a:pPr algn="just">
                        <a:lnSpc>
                          <a:spcPts val="1200"/>
                        </a:lnSpc>
                      </a:pPr>
                      <a:r>
                        <a:rPr lang="en-US" sz="870" kern="100" dirty="0">
                          <a:effectLst/>
                          <a:latin typeface="游明朝" panose="02020400000000000000" pitchFamily="18" charset="-128"/>
                          <a:ea typeface="游明朝" panose="02020400000000000000" pitchFamily="18" charset="-128"/>
                          <a:cs typeface="Times New Roman" panose="02020603050405020304" pitchFamily="18" charset="0"/>
                        </a:rPr>
                        <a:t>They have organized themselves to share not only food, but also water. They have also dedicated themselves and are organizing to produce sanitizers and distribute disinfection elements in poor neighborhoods, so that care measures can be taken there as well.</a:t>
                      </a:r>
                      <a:endParaRPr lang="ja-JP" sz="87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有機的組織体を自分達で立ち上げ、食糧だけでなく飲料水も分かち合っています。献身は更に続き、消毒薬を生産し感染予防資材を近隣困窮者に配付する有機組織体を立ち上げています。結果、彼らも感染予防手段を入手できています。</a:t>
                      </a: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72348669"/>
                  </a:ext>
                </a:extLst>
              </a:tr>
              <a:tr h="351979">
                <a:tc>
                  <a:txBody>
                    <a:bodyPr/>
                    <a:lstStyle/>
                    <a:p>
                      <a:pPr algn="just">
                        <a:lnSpc>
                          <a:spcPts val="1200"/>
                        </a:lnSpc>
                      </a:pPr>
                      <a:r>
                        <a:rPr lang="en-US" sz="870" kern="100">
                          <a:effectLst/>
                          <a:latin typeface="游明朝" panose="02020400000000000000" pitchFamily="18" charset="-128"/>
                          <a:ea typeface="游明朝" panose="02020400000000000000" pitchFamily="18" charset="-128"/>
                          <a:cs typeface="Times New Roman" panose="02020603050405020304" pitchFamily="18" charset="0"/>
                        </a:rPr>
                        <a:t>They have organized themselves to continue with essential tasks, mainly food production, distribution and also waste recycling</a:t>
                      </a:r>
                      <a:endParaRPr lang="ja-JP" sz="87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有機的組織体を自分達で立ち上げ、主に食糧生産・配付、余剰食糧リサイクルなどの</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essential tasks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を続けています。</a:t>
                      </a: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89670244"/>
                  </a:ext>
                </a:extLst>
              </a:tr>
              <a:tr h="351979">
                <a:tc>
                  <a:txBody>
                    <a:bodyPr/>
                    <a:lstStyle/>
                    <a:p>
                      <a:pPr algn="just">
                        <a:lnSpc>
                          <a:spcPts val="1200"/>
                        </a:lnSpc>
                      </a:pPr>
                      <a:r>
                        <a:rPr lang="en-US" sz="870" kern="100">
                          <a:effectLst/>
                          <a:latin typeface="游明朝" panose="02020400000000000000" pitchFamily="18" charset="-128"/>
                          <a:ea typeface="游明朝" panose="02020400000000000000" pitchFamily="18" charset="-128"/>
                          <a:cs typeface="Times New Roman" panose="02020603050405020304" pitchFamily="18" charset="0"/>
                        </a:rPr>
                        <a:t>They have organized to fight against police abuses against those who had to go out to work to bring bread home, such as street vendors.</a:t>
                      </a:r>
                      <a:endParaRPr lang="ja-JP" sz="87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有機的組織体を立ち上げ、食べていくために外に出て働く必要がある露天商などに、警察権力濫用が及ばないように</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fight</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しています。</a:t>
                      </a: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85788342"/>
                  </a:ext>
                </a:extLst>
              </a:tr>
              <a:tr h="504048">
                <a:tc>
                  <a:txBody>
                    <a:bodyPr/>
                    <a:lstStyle/>
                    <a:p>
                      <a:pPr algn="just">
                        <a:lnSpc>
                          <a:spcPts val="1200"/>
                        </a:lnSpc>
                      </a:pPr>
                      <a:r>
                        <a:rPr lang="en-US" sz="870" kern="100" dirty="0">
                          <a:effectLst/>
                          <a:latin typeface="游明朝" panose="02020400000000000000" pitchFamily="18" charset="-128"/>
                          <a:ea typeface="游明朝" panose="02020400000000000000" pitchFamily="18" charset="-128"/>
                          <a:cs typeface="Times New Roman" panose="02020603050405020304" pitchFamily="18" charset="0"/>
                        </a:rPr>
                        <a:t>They have been organized to counteract the educational gaps among school children, especially in those places where connectivity does not reach efficiently or where the necessary devices for virtuality are not available.</a:t>
                      </a:r>
                      <a:endParaRPr lang="ja-JP" sz="87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有機的組織体を立ち上げ、学校児童生徒間の教育格差に対処しています。特に、ヴァーチャル授業に必要な機器が入手できない地域やネット接続が届いていない地域に向けて対策を打っています。</a:t>
                      </a: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0921159"/>
                  </a:ext>
                </a:extLst>
              </a:tr>
              <a:tr h="504048">
                <a:tc>
                  <a:txBody>
                    <a:bodyPr/>
                    <a:lstStyle/>
                    <a:p>
                      <a:pPr algn="just">
                        <a:lnSpc>
                          <a:spcPts val="1200"/>
                        </a:lnSpc>
                      </a:pPr>
                      <a:r>
                        <a:rPr lang="en-US" sz="870" kern="100">
                          <a:effectLst/>
                          <a:latin typeface="游明朝" panose="02020400000000000000" pitchFamily="18" charset="-128"/>
                          <a:ea typeface="游明朝" panose="02020400000000000000" pitchFamily="18" charset="-128"/>
                          <a:cs typeface="Times New Roman" panose="02020603050405020304" pitchFamily="18" charset="0"/>
                        </a:rPr>
                        <a:t>They have organized themselves to make the most of their time, to do virtual political training, to think critically and to elaborate proposals to get out of this crisis in a better way.</a:t>
                      </a:r>
                      <a:endParaRPr lang="ja-JP" sz="87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有機的組織体を自分達で立ち上げ、そういった学習時間をフル活用して、</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 virtual political training</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を行っています。この危機をより良くなって乗り越えるために、批判的に政策を練り上げる思考方法を学んでいます。</a:t>
                      </a: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74652826"/>
                  </a:ext>
                </a:extLst>
              </a:tr>
              <a:tr h="682736">
                <a:tc>
                  <a:txBody>
                    <a:bodyPr/>
                    <a:lstStyle/>
                    <a:p>
                      <a:pPr algn="just">
                        <a:lnSpc>
                          <a:spcPts val="1200"/>
                        </a:lnSpc>
                      </a:pPr>
                      <a:r>
                        <a:rPr lang="en-US" sz="870" kern="100">
                          <a:effectLst/>
                          <a:latin typeface="游明朝" panose="02020400000000000000" pitchFamily="18" charset="-128"/>
                          <a:ea typeface="游明朝" panose="02020400000000000000" pitchFamily="18" charset="-128"/>
                          <a:cs typeface="Times New Roman" panose="02020603050405020304" pitchFamily="18" charset="0"/>
                        </a:rPr>
                        <a:t>We, the popular movements, are community defenders: Indigenous communities have organized to guard their territories and cultures from corporate encroachment. We have also fought in every neighborhood against evictions and evictions of those homeless families who ran out of income to pay their rent.</a:t>
                      </a:r>
                      <a:endParaRPr lang="ja-JP" sz="87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私達</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the popular movements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 community defenders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です。原住民</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communities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は有機的組織体を立ち上げ、自分達の</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territories and cultures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corporate</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による侵略から</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guard</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してきました。私達も、近隣地域への立ち退き命令、賃料を払うための所得を得られないホームレス家族達への立ち退き命令、これと闘ってきました。</a:t>
                      </a: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660087"/>
                  </a:ext>
                </a:extLst>
              </a:tr>
              <a:tr h="656117">
                <a:tc>
                  <a:txBody>
                    <a:bodyPr/>
                    <a:lstStyle/>
                    <a:p>
                      <a:pPr algn="just">
                        <a:lnSpc>
                          <a:spcPts val="1200"/>
                        </a:lnSpc>
                      </a:pPr>
                      <a:r>
                        <a:rPr lang="en-US" sz="870" kern="100">
                          <a:effectLst/>
                          <a:latin typeface="游明朝" panose="02020400000000000000" pitchFamily="18" charset="-128"/>
                          <a:ea typeface="游明朝" panose="02020400000000000000" pitchFamily="18" charset="-128"/>
                          <a:cs typeface="Times New Roman" panose="02020603050405020304" pitchFamily="18" charset="0"/>
                        </a:rPr>
                        <a:t>This is in addition to the efforts of millions of people, domestic workers, health care workers, teachers, Christian and religious communities, who have been engaged in the neighborhoods and deserted streets with countless actions of affective and effective solidarity.</a:t>
                      </a:r>
                      <a:endParaRPr lang="ja-JP" sz="87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これらは一例に過ぎません。何百万人の</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people</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、家事</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workers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、医療</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workers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teachers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、キリスト教など宗教の</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communities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が、近隣地域や人通りの絶えた通りで、数え切れないほどの活動に従事し、愛情を込めた実効性のある</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solidarity</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を形作っています。</a:t>
                      </a: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95131741"/>
                  </a:ext>
                </a:extLst>
              </a:tr>
              <a:tr h="808187">
                <a:tc>
                  <a:txBody>
                    <a:bodyPr/>
                    <a:lstStyle/>
                    <a:p>
                      <a:pPr algn="just">
                        <a:lnSpc>
                          <a:spcPts val="1200"/>
                        </a:lnSpc>
                      </a:pPr>
                      <a:r>
                        <a:rPr lang="en-US" sz="870" kern="100" dirty="0">
                          <a:effectLst/>
                          <a:latin typeface="游明朝" panose="02020400000000000000" pitchFamily="18" charset="-128"/>
                          <a:ea typeface="游明朝" panose="02020400000000000000" pitchFamily="18" charset="-128"/>
                          <a:cs typeface="Times New Roman" panose="02020603050405020304" pitchFamily="18" charset="0"/>
                        </a:rPr>
                        <a:t>We observe that among the humble, among working people, in the peripheries, there is a growing awareness of the need to take back control of the public, of the commons, which have been hijacked by the vested particular interests of tiny greedy minorities whose profit motives continue to exploit squire and horde much needed resources by those most in need.</a:t>
                      </a:r>
                      <a:endParaRPr lang="ja-JP" sz="87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私達の見る所、つましい者達、</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working people</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、辺境者達に</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或る気づきが大きくなっています。即ち</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the public, the commons</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control</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を取り戻す必要があるという気づき。なぜならこの</a:t>
                      </a:r>
                      <a:r>
                        <a:rPr lang="en-US" sz="990" kern="100" dirty="0">
                          <a:effectLst/>
                          <a:latin typeface="游明朝" panose="02020400000000000000" pitchFamily="18" charset="-128"/>
                          <a:ea typeface="游明朝" panose="02020400000000000000" pitchFamily="18" charset="-128"/>
                          <a:cs typeface="Times New Roman" panose="02020603050405020304" pitchFamily="18" charset="0"/>
                        </a:rPr>
                        <a:t>control</a:t>
                      </a:r>
                      <a:r>
                        <a:rPr lang="ja-JP" sz="990" kern="100" dirty="0">
                          <a:effectLst/>
                          <a:latin typeface="游明朝" panose="02020400000000000000" pitchFamily="18" charset="-128"/>
                          <a:ea typeface="游明朝" panose="02020400000000000000" pitchFamily="18" charset="-128"/>
                          <a:cs typeface="Times New Roman" panose="02020603050405020304" pitchFamily="18" charset="0"/>
                        </a:rPr>
                        <a:t>は、特定の既得権益者達に長い間ハイジャックされたままだからです。庶民達が困窮時に必要とする諸々の資源を、ごく僅かの者達の利益追求の強欲が搾取し続けています。</a:t>
                      </a:r>
                    </a:p>
                  </a:txBody>
                  <a:tcPr marL="30459" marR="30459" marT="23972" marB="239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63015384"/>
                  </a:ext>
                </a:extLst>
              </a:tr>
            </a:tbl>
          </a:graphicData>
        </a:graphic>
      </p:graphicFrame>
    </p:spTree>
    <p:extLst>
      <p:ext uri="{BB962C8B-B14F-4D97-AF65-F5344CB8AC3E}">
        <p14:creationId xmlns:p14="http://schemas.microsoft.com/office/powerpoint/2010/main" val="164350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C39AC09-5069-C346-AFEA-6FECADF0494E}"/>
              </a:ext>
            </a:extLst>
          </p:cNvPr>
          <p:cNvSpPr>
            <a:spLocks noGrp="1"/>
          </p:cNvSpPr>
          <p:nvPr>
            <p:ph type="title"/>
          </p:nvPr>
        </p:nvSpPr>
        <p:spPr>
          <a:xfrm>
            <a:off x="628650" y="184805"/>
            <a:ext cx="7856982" cy="1122787"/>
          </a:xfrm>
        </p:spPr>
        <p:txBody>
          <a:bodyPr anchor="ctr">
            <a:normAutofit/>
          </a:bodyPr>
          <a:lstStyle/>
          <a:p>
            <a:r>
              <a:rPr kumimoji="1" lang="en-US" altLang="ja-JP"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popular movements</a:t>
            </a:r>
            <a:r>
              <a:rPr kumimoji="1"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が即時に要求すべき普遍的優先事項</a:t>
            </a:r>
            <a:endParaRPr kumimoji="1" lang="ja-JP" altLang="en-US" sz="8800" dirty="0"/>
          </a:p>
        </p:txBody>
      </p:sp>
      <p:sp>
        <p:nvSpPr>
          <p:cNvPr id="3" name="スライド番号プレースホルダー 2">
            <a:extLst>
              <a:ext uri="{FF2B5EF4-FFF2-40B4-BE49-F238E27FC236}">
                <a16:creationId xmlns:a16="http://schemas.microsoft.com/office/drawing/2014/main" id="{F03A1030-9D48-05B2-06DC-719D090E3326}"/>
              </a:ext>
            </a:extLst>
          </p:cNvPr>
          <p:cNvSpPr>
            <a:spLocks noGrp="1"/>
          </p:cNvSpPr>
          <p:nvPr>
            <p:ph type="sldNum" sz="quarter" idx="12"/>
          </p:nvPr>
        </p:nvSpPr>
        <p:spPr>
          <a:xfrm>
            <a:off x="7086600" y="6492875"/>
            <a:ext cx="2057400" cy="365125"/>
          </a:xfrm>
        </p:spPr>
        <p:txBody>
          <a:bodyPr>
            <a:normAutofit/>
          </a:bodyPr>
          <a:lstStyle/>
          <a:p>
            <a:pPr>
              <a:lnSpc>
                <a:spcPct val="90000"/>
              </a:lnSpc>
              <a:spcAft>
                <a:spcPts val="600"/>
              </a:spcAft>
            </a:pPr>
            <a:fld id="{D2CFAB68-B97E-44C6-B903-0A221F45C963}" type="slidenum">
              <a:rPr kumimoji="1" lang="ja-JP" altLang="en-US" smtClean="0"/>
              <a:pPr>
                <a:lnSpc>
                  <a:spcPct val="90000"/>
                </a:lnSpc>
                <a:spcAft>
                  <a:spcPts val="600"/>
                </a:spcAft>
              </a:pPr>
              <a:t>6</a:t>
            </a:fld>
            <a:endParaRPr kumimoji="1" lang="ja-JP" altLang="en-US" dirty="0"/>
          </a:p>
        </p:txBody>
      </p:sp>
      <p:graphicFrame>
        <p:nvGraphicFramePr>
          <p:cNvPr id="5" name="表 4">
            <a:extLst>
              <a:ext uri="{FF2B5EF4-FFF2-40B4-BE49-F238E27FC236}">
                <a16:creationId xmlns:a16="http://schemas.microsoft.com/office/drawing/2014/main" id="{D86F9DAF-33F8-FF41-D7A8-E278D40E3B75}"/>
              </a:ext>
            </a:extLst>
          </p:cNvPr>
          <p:cNvGraphicFramePr>
            <a:graphicFrameLocks noGrp="1"/>
          </p:cNvGraphicFramePr>
          <p:nvPr>
            <p:extLst>
              <p:ext uri="{D42A27DB-BD31-4B8C-83A1-F6EECF244321}">
                <p14:modId xmlns:p14="http://schemas.microsoft.com/office/powerpoint/2010/main" val="2704498717"/>
              </p:ext>
            </p:extLst>
          </p:nvPr>
        </p:nvGraphicFramePr>
        <p:xfrm>
          <a:off x="872109" y="1460992"/>
          <a:ext cx="7370064" cy="5243608"/>
        </p:xfrm>
        <a:graphic>
          <a:graphicData uri="http://schemas.openxmlformats.org/drawingml/2006/table">
            <a:tbl>
              <a:tblPr firstRow="1" firstCol="1" bandRow="1"/>
              <a:tblGrid>
                <a:gridCol w="3685032">
                  <a:extLst>
                    <a:ext uri="{9D8B030D-6E8A-4147-A177-3AD203B41FA5}">
                      <a16:colId xmlns:a16="http://schemas.microsoft.com/office/drawing/2014/main" val="377452365"/>
                    </a:ext>
                  </a:extLst>
                </a:gridCol>
                <a:gridCol w="3685032">
                  <a:extLst>
                    <a:ext uri="{9D8B030D-6E8A-4147-A177-3AD203B41FA5}">
                      <a16:colId xmlns:a16="http://schemas.microsoft.com/office/drawing/2014/main" val="2519111219"/>
                    </a:ext>
                  </a:extLst>
                </a:gridCol>
              </a:tblGrid>
              <a:tr h="1608329">
                <a:tc>
                  <a:txBody>
                    <a:bodyPr/>
                    <a:lstStyle/>
                    <a:p>
                      <a:pPr marL="182563" indent="-182563" algn="just">
                        <a:lnSpc>
                          <a:spcPts val="1200"/>
                        </a:lnSpc>
                      </a:pP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3. A new paradigm is urgently needed to overcome the dilemmas of humanity.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In this IV WMPM we reaffirmed our struggle for land, roof and work for everyone and everywhere. We concluded that returning to normality before the Coronavirus would be suicidal. Without neglecting local struggles, we agreed to prioritize as immediate demands of the popular movements the following points of universal scope:</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509" marR="62509" marT="49197" marB="491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82563" lvl="0" indent="-182563" algn="just">
                        <a:lnSpc>
                          <a:spcPts val="1200"/>
                        </a:lnSpc>
                        <a:buFont typeface="+mj-lt"/>
                        <a:buNone/>
                      </a:pPr>
                      <a:r>
                        <a:rPr lang="en-US" altLang="ja-JP" sz="1050" b="1"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the dilemmas of humanity</a:t>
                      </a:r>
                      <a:r>
                        <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rPr>
                        <a:t>を克服するには新たな思考方法が緊急に必要。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この第四回</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PM</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大会で私達は</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our struggle for land, roof and work for everyone and everywhere</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の重要性を再確認しました。また、コロナ以前の</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normality</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に戻ろうとするのは自殺行為であるとの結論に達しました。依然として地域ごとの</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struggles</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は重要ですが、</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popular movements</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が</a:t>
                      </a:r>
                      <a:r>
                        <a:rPr lang="ja-JP" sz="1050" kern="100">
                          <a:effectLst/>
                          <a:latin typeface="游明朝" panose="02020400000000000000" pitchFamily="18" charset="-128"/>
                          <a:ea typeface="游明朝" panose="02020400000000000000" pitchFamily="18" charset="-128"/>
                          <a:cs typeface="Times New Roman" panose="02020603050405020304" pitchFamily="18" charset="0"/>
                        </a:rPr>
                        <a:t>即時に</a:t>
                      </a:r>
                      <a:r>
                        <a:rPr lang="ja-JP" altLang="en-US" sz="1050" kern="100">
                          <a:effectLst/>
                          <a:latin typeface="游明朝" panose="02020400000000000000" pitchFamily="18" charset="-128"/>
                          <a:ea typeface="游明朝" panose="02020400000000000000" pitchFamily="18" charset="-128"/>
                          <a:cs typeface="Times New Roman" panose="02020603050405020304" pitchFamily="18" charset="0"/>
                        </a:rPr>
                        <a:t>要求</a:t>
                      </a:r>
                      <a:r>
                        <a:rPr lang="ja-JP" sz="1050" kern="100">
                          <a:effectLst/>
                          <a:latin typeface="游明朝" panose="02020400000000000000" pitchFamily="18" charset="-128"/>
                          <a:ea typeface="游明朝" panose="02020400000000000000" pitchFamily="18" charset="-128"/>
                          <a:cs typeface="Times New Roman" panose="02020603050405020304" pitchFamily="18" charset="0"/>
                        </a:rPr>
                        <a:t>す</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べき普遍的優先事項として、以下の点を挙げることで一致しました。</a:t>
                      </a:r>
                    </a:p>
                  </a:txBody>
                  <a:tcPr marL="62509" marR="62509" marT="49197" marB="491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2491349"/>
                  </a:ext>
                </a:extLst>
              </a:tr>
              <a:tr h="3621214">
                <a:tc>
                  <a:txBody>
                    <a:bodyPr/>
                    <a:lstStyle/>
                    <a:p>
                      <a:pPr algn="just">
                        <a:lnSpc>
                          <a:spcPts val="1200"/>
                        </a:lnSpc>
                      </a:pP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Free public health care systems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Release of vaccine patents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04140" indent="-104140" algn="just">
                        <a:lnSpc>
                          <a:spcPts val="1200"/>
                        </a:lnSpc>
                      </a:pP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Obtaining a universal salary for all people without a fixed income.</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04140" indent="-104140" algn="just">
                        <a:lnSpc>
                          <a:spcPts val="1200"/>
                        </a:lnSpc>
                      </a:pP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Guarantees of human mobility for migrants and refugees free of violence and restrictions on basic human rights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04140" indent="-104140" algn="just">
                        <a:lnSpc>
                          <a:spcPts val="1200"/>
                        </a:lnSpc>
                      </a:pP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 </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A global moratorium on evictions until the pandemic situation is overcome and the planning of a public and social housing system.</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03505" indent="-90170" algn="just">
                        <a:lnSpc>
                          <a:spcPts val="1200"/>
                        </a:lnSpc>
                      </a:pP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Implementation of a Popular Agrarian Reform, imposing a maximum size of agricultural property, prioritizing the production of healthy food, and adopting agroecology as the main method of production that replaces the pattern of transgenic-based agribusiness.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03505" indent="-90170" algn="just">
                        <a:lnSpc>
                          <a:spcPts val="1200"/>
                        </a:lnSpc>
                      </a:pP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Strict compliance with multilateral commitments on climate change mitigation and adaptation.</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03505" indent="-90170" algn="just">
                        <a:lnSpc>
                          <a:spcPts val="1200"/>
                        </a:lnSpc>
                      </a:pP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Suspension of all extractive actions to stop ecocide in the Amazon and other hotspots of the planet.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03505" indent="-90170" algn="just">
                        <a:lnSpc>
                          <a:spcPts val="1200"/>
                        </a:lnSpc>
                      </a:pP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Lifting of all unilateral measures by</a:t>
                      </a:r>
                      <a:r>
                        <a:rPr lang="en-US" sz="1050" b="1" kern="100">
                          <a:effectLst/>
                          <a:latin typeface="游明朝" panose="02020400000000000000" pitchFamily="18" charset="-128"/>
                          <a:ea typeface="游明朝" panose="02020400000000000000" pitchFamily="18" charset="-128"/>
                          <a:cs typeface="Times New Roman" panose="02020603050405020304" pitchFamily="18" charset="0"/>
                        </a:rPr>
                        <a:t> superpowers</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that impede access to medicines and humanitarian assistance.</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marL="103505" indent="-90170" algn="just">
                        <a:lnSpc>
                          <a:spcPts val="1200"/>
                        </a:lnSpc>
                      </a:pPr>
                      <a:r>
                        <a:rPr lang="ja-JP" sz="1050" kern="100">
                          <a:effectLst/>
                          <a:latin typeface="游明朝" panose="02020400000000000000" pitchFamily="18" charset="-128"/>
                          <a:ea typeface="ＭＳ 明朝" panose="02020609040205080304" pitchFamily="17" charset="-128"/>
                          <a:cs typeface="ＭＳ 明朝" panose="02020609040205080304" pitchFamily="17" charset="-128"/>
                        </a:rPr>
                        <a:t>₋</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Debt cancellation for developing countries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509" marR="62509" marT="49197" marB="491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※無料の公共医療システム</a:t>
                      </a:r>
                    </a:p>
                    <a:p>
                      <a:pPr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※ワクチン関連特許の無料使用</a:t>
                      </a:r>
                    </a:p>
                    <a:p>
                      <a:pPr marL="120015" indent="-120015"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※何らかの固定所得のない全ての</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people</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向けに普遍定給を実現する</a:t>
                      </a:r>
                    </a:p>
                    <a:p>
                      <a:pPr marL="120015" indent="-120015"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※基本的人権として、移民難民が暴力や国境制限等に巻き込まれることなく自由に移動できるようにする</a:t>
                      </a:r>
                    </a:p>
                    <a:p>
                      <a:pPr marL="120015" indent="-120015"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※立ち退き命令については、パンデミック状況を乗り越えて公衆社会住宅システムが策定されるまで、全地球的にモラトリアムを設定する</a:t>
                      </a:r>
                    </a:p>
                    <a:p>
                      <a:pPr marL="120015" indent="-120015"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Popular Agrarian Reform</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people</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people</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による</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people</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のための農業改革）の実施。健康的な食糧の生産を最優先にして最大規模の農地を賦与し、遺伝子操作を基本にした農業ビジネス様式を改め、農業生態系重視の生産方法に転換する。</a:t>
                      </a:r>
                    </a:p>
                    <a:p>
                      <a:pPr marL="120015" indent="-120015"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※気候変動を緩和しつつ適応するための多国間合意事項を、厳密に遵守する。</a:t>
                      </a:r>
                    </a:p>
                    <a:p>
                      <a:pPr marL="120015" indent="-120015"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※この惑星地球上のアマゾン地帯などの環境大規模破壊を止めるために、全ての過剰採取を中断する。</a:t>
                      </a:r>
                    </a:p>
                    <a:p>
                      <a:pPr marL="120015" indent="-120015"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rPr>
                        <a:t>超大国や大企業</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による一方的規定が、医療アクセスや人道支援を阻害しているときは、それを撤廃する。</a:t>
                      </a:r>
                    </a:p>
                    <a:p>
                      <a:pPr marL="120015" indent="-120015"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※開発途上国が負う債務をキャンセルする。</a:t>
                      </a:r>
                    </a:p>
                  </a:txBody>
                  <a:tcPr marL="62509" marR="62509" marT="49197" marB="491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4568704"/>
                  </a:ext>
                </a:extLst>
              </a:tr>
            </a:tbl>
          </a:graphicData>
        </a:graphic>
      </p:graphicFrame>
    </p:spTree>
    <p:extLst>
      <p:ext uri="{BB962C8B-B14F-4D97-AF65-F5344CB8AC3E}">
        <p14:creationId xmlns:p14="http://schemas.microsoft.com/office/powerpoint/2010/main" val="179276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B31A67-E4DD-0818-BEC4-CE82B879E2A0}"/>
              </a:ext>
            </a:extLst>
          </p:cNvPr>
          <p:cNvSpPr>
            <a:spLocks noGrp="1"/>
          </p:cNvSpPr>
          <p:nvPr>
            <p:ph type="title"/>
          </p:nvPr>
        </p:nvSpPr>
        <p:spPr>
          <a:xfrm>
            <a:off x="628650" y="551505"/>
            <a:ext cx="7886700" cy="735100"/>
          </a:xfrm>
        </p:spPr>
        <p:txBody>
          <a:bodyPr>
            <a:noAutofit/>
          </a:bodyPr>
          <a:lstStyle/>
          <a:p>
            <a:pPr algn="ctr"/>
            <a:r>
              <a:rPr lang="ja-JP" altLang="ja-JP" sz="2400" b="1" kern="100" dirty="0">
                <a:effectLst/>
                <a:latin typeface="游明朝" panose="02020400000000000000" pitchFamily="18" charset="-128"/>
                <a:ea typeface="游明朝" panose="02020400000000000000" pitchFamily="18" charset="-128"/>
                <a:cs typeface="Times New Roman" panose="02020603050405020304" pitchFamily="18" charset="0"/>
              </a:rPr>
              <a:t>高次統合人類発展という新たな思考方法の構築</a:t>
            </a:r>
            <a:br>
              <a:rPr lang="en-US" altLang="ja-JP" sz="2400" b="1" kern="100" dirty="0">
                <a:effectLst/>
                <a:latin typeface="游明朝" panose="02020400000000000000" pitchFamily="18" charset="-128"/>
                <a:ea typeface="游明朝" panose="02020400000000000000" pitchFamily="18" charset="-128"/>
                <a:cs typeface="Times New Roman" panose="02020603050405020304" pitchFamily="18" charset="0"/>
              </a:rPr>
            </a:br>
            <a:br>
              <a:rPr lang="en-US" altLang="ja-JP" sz="2400" b="1"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400" b="1" kern="100" dirty="0">
                <a:effectLst/>
                <a:latin typeface="游明朝" panose="02020400000000000000" pitchFamily="18" charset="-128"/>
                <a:ea typeface="游明朝" panose="02020400000000000000" pitchFamily="18" charset="-128"/>
                <a:cs typeface="Times New Roman" panose="02020603050405020304" pitchFamily="18" charset="0"/>
              </a:rPr>
              <a:t>新たな国際社会基本構造</a:t>
            </a:r>
            <a:endParaRPr kumimoji="1" lang="ja-JP" altLang="en-US" sz="2400" dirty="0"/>
          </a:p>
        </p:txBody>
      </p:sp>
      <p:sp>
        <p:nvSpPr>
          <p:cNvPr id="3" name="スライド番号プレースホルダー 2">
            <a:extLst>
              <a:ext uri="{FF2B5EF4-FFF2-40B4-BE49-F238E27FC236}">
                <a16:creationId xmlns:a16="http://schemas.microsoft.com/office/drawing/2014/main" id="{C8E61BB4-A497-1AB9-B8E3-5586B060C78A}"/>
              </a:ext>
            </a:extLst>
          </p:cNvPr>
          <p:cNvSpPr>
            <a:spLocks noGrp="1"/>
          </p:cNvSpPr>
          <p:nvPr>
            <p:ph type="sldNum" sz="quarter" idx="12"/>
          </p:nvPr>
        </p:nvSpPr>
        <p:spPr/>
        <p:txBody>
          <a:bodyPr/>
          <a:lstStyle/>
          <a:p>
            <a:fld id="{D2CFAB68-B97E-44C6-B903-0A221F45C963}" type="slidenum">
              <a:rPr kumimoji="1" lang="ja-JP" altLang="en-US" smtClean="0"/>
              <a:t>7</a:t>
            </a:fld>
            <a:endParaRPr kumimoji="1" lang="ja-JP" altLang="en-US"/>
          </a:p>
        </p:txBody>
      </p:sp>
      <p:graphicFrame>
        <p:nvGraphicFramePr>
          <p:cNvPr id="4" name="表 3">
            <a:extLst>
              <a:ext uri="{FF2B5EF4-FFF2-40B4-BE49-F238E27FC236}">
                <a16:creationId xmlns:a16="http://schemas.microsoft.com/office/drawing/2014/main" id="{AE45D77F-A063-6DD6-B990-7CE63C43A930}"/>
              </a:ext>
            </a:extLst>
          </p:cNvPr>
          <p:cNvGraphicFramePr>
            <a:graphicFrameLocks noGrp="1"/>
          </p:cNvGraphicFramePr>
          <p:nvPr>
            <p:extLst>
              <p:ext uri="{D42A27DB-BD31-4B8C-83A1-F6EECF244321}">
                <p14:modId xmlns:p14="http://schemas.microsoft.com/office/powerpoint/2010/main" val="2592779727"/>
              </p:ext>
            </p:extLst>
          </p:nvPr>
        </p:nvGraphicFramePr>
        <p:xfrm>
          <a:off x="863854" y="2130552"/>
          <a:ext cx="7416292" cy="3440843"/>
        </p:xfrm>
        <a:graphic>
          <a:graphicData uri="http://schemas.openxmlformats.org/drawingml/2006/table">
            <a:tbl>
              <a:tblPr firstRow="1" firstCol="1" bandRow="1"/>
              <a:tblGrid>
                <a:gridCol w="3708146">
                  <a:extLst>
                    <a:ext uri="{9D8B030D-6E8A-4147-A177-3AD203B41FA5}">
                      <a16:colId xmlns:a16="http://schemas.microsoft.com/office/drawing/2014/main" val="2819626022"/>
                    </a:ext>
                  </a:extLst>
                </a:gridCol>
                <a:gridCol w="3708146">
                  <a:extLst>
                    <a:ext uri="{9D8B030D-6E8A-4147-A177-3AD203B41FA5}">
                      <a16:colId xmlns:a16="http://schemas.microsoft.com/office/drawing/2014/main" val="2378862228"/>
                    </a:ext>
                  </a:extLst>
                </a:gridCol>
              </a:tblGrid>
              <a:tr h="2002073">
                <a:tc>
                  <a:txBody>
                    <a:bodyPr/>
                    <a:lstStyle/>
                    <a:p>
                      <a:pPr algn="just">
                        <a:lnSpc>
                          <a:spcPts val="1200"/>
                        </a:lnSpc>
                      </a:pP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We advocate </a:t>
                      </a:r>
                      <a:r>
                        <a:rPr lang="en-US" sz="1050" b="1" kern="100">
                          <a:effectLst/>
                          <a:latin typeface="游明朝" panose="02020400000000000000" pitchFamily="18" charset="-128"/>
                          <a:ea typeface="游明朝" panose="02020400000000000000" pitchFamily="18" charset="-128"/>
                          <a:cs typeface="Times New Roman" panose="02020603050405020304" pitchFamily="18" charset="0"/>
                        </a:rPr>
                        <a:t>the construction of a new paradigm of integral human development</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that prioritizes life before profit, that harmonizes human and environmental relations. We understand that the fight against poverty and exclusion is a political challenge and not only a social problem. Therefore, a profound reformulation is required: to build a new human, egalitarian, fraternal, free, participatory and ecological model of development. The pandemic of covid-19 deepened inequalities but at the same time highlighted the role of popular movements in the poorest communities.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利益よりも生命を優先し、人間と環境の諸関係の調和を図る、</a:t>
                      </a:r>
                      <a:r>
                        <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rPr>
                        <a:t>高次統合人類発展という新たな思考方法の構築</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を私達は</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advocate</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（政策立案、支援、実施）します。貧困と排除に対する闘いは単なる社会問題ではなく、</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a political challenge</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だと理解します。従って、新たな人間的、平等主義、兄弟姉妹愛、</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freedom</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、社会参画、生態学による人類発展モデルを構築するためには、根本的な</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reformulation</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（社会組成変更、社会構造の組み直し）が必要だと考えます。今回の</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covid-19</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パンデミックは不平等を深刻化させると同時に、極端な困窮</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communities</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における</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popular movements</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の役割にも</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highlight</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を当てました。</a:t>
                      </a: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70276665"/>
                  </a:ext>
                </a:extLst>
              </a:tr>
              <a:tr h="1438770">
                <a:tc>
                  <a:txBody>
                    <a:bodyPr/>
                    <a:lstStyle/>
                    <a:p>
                      <a:pPr algn="just">
                        <a:lnSpc>
                          <a:spcPts val="1200"/>
                        </a:lnSpc>
                      </a:pP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We propose</a:t>
                      </a:r>
                      <a:r>
                        <a:rPr lang="en-US" sz="1050" b="1" kern="100">
                          <a:effectLst/>
                          <a:latin typeface="游明朝" panose="02020400000000000000" pitchFamily="18" charset="-128"/>
                          <a:ea typeface="游明朝" panose="02020400000000000000" pitchFamily="18" charset="-128"/>
                          <a:cs typeface="Times New Roman" panose="02020603050405020304" pitchFamily="18" charset="0"/>
                        </a:rPr>
                        <a:t> a new international architecture</a:t>
                      </a: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in accordance with the multipolar system, that respects the self-determination and sovereignty of peoples but promotes international governance based on solidarity and cooperation, where world peace, participatory democracy, economic planning, social justice and respect for nature are understood as part of an integral whole.</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ts val="1200"/>
                        </a:lnSpc>
                      </a:pPr>
                      <a:r>
                        <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rPr>
                        <a:t>新たな国際社会基本構造</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、即ち、</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peoples</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の自己決定権と主権を重視しながらも、国際社会の</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solidarity</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と</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cooperation</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に基づく</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governance</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を促進する多極システムを提案します。これにより、地上世界の平和、全員参画による民主主義、経済計画策定、社会正義と自然環境尊重が、</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an integral whole</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の一部として</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understand</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されるようになります。</a:t>
                      </a:r>
                    </a:p>
                  </a:txBody>
                  <a:tcPr marL="68580" marR="68580" marT="53975" marB="53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0140788"/>
                  </a:ext>
                </a:extLst>
              </a:tr>
            </a:tbl>
          </a:graphicData>
        </a:graphic>
      </p:graphicFrame>
    </p:spTree>
    <p:extLst>
      <p:ext uri="{BB962C8B-B14F-4D97-AF65-F5344CB8AC3E}">
        <p14:creationId xmlns:p14="http://schemas.microsoft.com/office/powerpoint/2010/main" val="14967658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3844</TotalTime>
  <Words>4386</Words>
  <Application>Microsoft Office PowerPoint</Application>
  <PresentationFormat>画面に合わせる (4:3)</PresentationFormat>
  <Paragraphs>122</Paragraphs>
  <Slides>7</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游ゴシック</vt:lpstr>
      <vt:lpstr>游ゴシック Light</vt:lpstr>
      <vt:lpstr>游明朝</vt:lpstr>
      <vt:lpstr>Arial</vt:lpstr>
      <vt:lpstr>Arial Narrow</vt:lpstr>
      <vt:lpstr>Calibri</vt:lpstr>
      <vt:lpstr>Calibri Light</vt:lpstr>
      <vt:lpstr>Tahoma</vt:lpstr>
      <vt:lpstr>Office テーマ</vt:lpstr>
      <vt:lpstr>真生会館 学び合いの会 分科会(2022年) 教皇フランシスコの思想   popular movements世界大会 第四回 発表英文資料の精読</vt:lpstr>
      <vt:lpstr>workとは、伝統的に知られた形式的employmentを遙かに越えるもの （フランシスコ教皇の言葉）</vt:lpstr>
      <vt:lpstr>初期3回の大会の結果、またフランシスコ教皇と対話をかさねるなか、諸々の重要な提案と概念が立ち現れました。これらは、フランシスコ教皇の三つのスピーチに反映される支持を受け、この運動の三つの文書の中に凝縮されています。 形式的employmentを遙かに越えるもの</vt:lpstr>
      <vt:lpstr>略奪、生命の破壊、搾取を厭わず、  human beings and natureよりも利益を優先する 現行資本主義システムが制度疲労を来している。</vt:lpstr>
      <vt:lpstr>PowerPoint プレゼンテーション</vt:lpstr>
      <vt:lpstr>popular movementsが即時に要求すべき普遍的優先事項</vt:lpstr>
      <vt:lpstr>高次統合人類発展という新たな思考方法の構築  新たな国際社会基本構造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真生会館 学び合いの会 分科会 教皇フランシスコの思想   第四回PM大会 to dream and work together through solidarity and subsidiarity  in order to build a better society and emerge better from the Covid-19 pandemic.</dc:title>
  <dc:creator>Saito Jun</dc:creator>
  <cp:lastModifiedBy>Saito Jun</cp:lastModifiedBy>
  <cp:revision>31</cp:revision>
  <dcterms:created xsi:type="dcterms:W3CDTF">2022-02-25T09:22:14Z</dcterms:created>
  <dcterms:modified xsi:type="dcterms:W3CDTF">2022-08-26T05:08:40Z</dcterms:modified>
</cp:coreProperties>
</file>